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05" r:id="rId2"/>
    <p:sldId id="306" r:id="rId3"/>
    <p:sldId id="264" r:id="rId4"/>
    <p:sldId id="256" r:id="rId5"/>
    <p:sldId id="260" r:id="rId6"/>
    <p:sldId id="275" r:id="rId7"/>
    <p:sldId id="276" r:id="rId8"/>
    <p:sldId id="281" r:id="rId9"/>
    <p:sldId id="280" r:id="rId10"/>
    <p:sldId id="297" r:id="rId11"/>
    <p:sldId id="293" r:id="rId12"/>
    <p:sldId id="298" r:id="rId13"/>
    <p:sldId id="263" r:id="rId14"/>
    <p:sldId id="299" r:id="rId15"/>
    <p:sldId id="300" r:id="rId16"/>
    <p:sldId id="301" r:id="rId17"/>
    <p:sldId id="282" r:id="rId18"/>
    <p:sldId id="283" r:id="rId19"/>
    <p:sldId id="284" r:id="rId20"/>
    <p:sldId id="302" r:id="rId21"/>
    <p:sldId id="296" r:id="rId22"/>
    <p:sldId id="303" r:id="rId23"/>
    <p:sldId id="304" r:id="rId24"/>
    <p:sldId id="307" r:id="rId25"/>
    <p:sldId id="270" r:id="rId26"/>
    <p:sldId id="274" r:id="rId27"/>
    <p:sldId id="272" r:id="rId28"/>
    <p:sldId id="295" r:id="rId29"/>
    <p:sldId id="273" r:id="rId30"/>
    <p:sldId id="308" r:id="rId31"/>
    <p:sldId id="309" r:id="rId32"/>
    <p:sldId id="287" r:id="rId33"/>
    <p:sldId id="291" r:id="rId34"/>
    <p:sldId id="290" r:id="rId35"/>
    <p:sldId id="292" r:id="rId36"/>
    <p:sldId id="286" r:id="rId37"/>
    <p:sldId id="288" r:id="rId38"/>
    <p:sldId id="289" r:id="rId39"/>
    <p:sldId id="294" r:id="rId40"/>
    <p:sldId id="278" r:id="rId41"/>
    <p:sldId id="257" r:id="rId42"/>
    <p:sldId id="265" r:id="rId43"/>
    <p:sldId id="266" r:id="rId44"/>
    <p:sldId id="26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A31"/>
    <a:srgbClr val="2830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8" autoAdjust="0"/>
    <p:restoredTop sz="88563" autoAdjust="0"/>
  </p:normalViewPr>
  <p:slideViewPr>
    <p:cSldViewPr snapToGrid="0">
      <p:cViewPr varScale="1">
        <p:scale>
          <a:sx n="80" d="100"/>
          <a:sy n="80" d="100"/>
        </p:scale>
        <p:origin x="10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oslav Popovic" userId="38ee8d600189eccf" providerId="LiveId" clId="{7F377D7E-1042-41DC-937D-A9BD3BC73CD3}"/>
    <pc:docChg chg="undo custSel addSld delSld modSld sldOrd modMainMaster">
      <pc:chgData name="Miroslav Popovic" userId="38ee8d600189eccf" providerId="LiveId" clId="{7F377D7E-1042-41DC-937D-A9BD3BC73CD3}" dt="2022-09-23T21:55:56.095" v="1935" actId="47"/>
      <pc:docMkLst>
        <pc:docMk/>
      </pc:docMkLst>
      <pc:sldChg chg="modSp mod modTransition modNotesTx">
        <pc:chgData name="Miroslav Popovic" userId="38ee8d600189eccf" providerId="LiveId" clId="{7F377D7E-1042-41DC-937D-A9BD3BC73CD3}" dt="2022-09-14T22:38:02.492" v="1916"/>
        <pc:sldMkLst>
          <pc:docMk/>
          <pc:sldMk cId="3828002219" sldId="256"/>
        </pc:sldMkLst>
        <pc:spChg chg="mod">
          <ac:chgData name="Miroslav Popovic" userId="38ee8d600189eccf" providerId="LiveId" clId="{7F377D7E-1042-41DC-937D-A9BD3BC73CD3}" dt="2022-09-11T23:40:27.613" v="361" actId="20577"/>
          <ac:spMkLst>
            <pc:docMk/>
            <pc:sldMk cId="3828002219" sldId="256"/>
            <ac:spMk id="2" creationId="{E709CAA4-4B22-AAF1-B11F-21FA193A5032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218601319" sldId="257"/>
        </pc:sldMkLst>
        <pc:spChg chg="del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2" creationId="{BE6973F2-C04A-698A-10B5-EE71AF1CC06A}"/>
          </ac:spMkLst>
        </pc:spChg>
        <pc:spChg chg="del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3" creationId="{88C6672C-F32C-621B-9BD8-9B917C4A3AD9}"/>
          </ac:spMkLst>
        </pc:spChg>
        <pc:spChg chg="add del mod ord">
          <ac:chgData name="Miroslav Popovic" userId="38ee8d600189eccf" providerId="LiveId" clId="{7F377D7E-1042-41DC-937D-A9BD3BC73CD3}" dt="2022-09-12T22:16:09.911" v="401" actId="478"/>
          <ac:spMkLst>
            <pc:docMk/>
            <pc:sldMk cId="3218601319" sldId="257"/>
            <ac:spMk id="4" creationId="{32E34EC7-C885-976F-8A04-A28AD2FF16D9}"/>
          </ac:spMkLst>
        </pc:spChg>
        <pc:spChg chg="add mod ord">
          <ac:chgData name="Miroslav Popovic" userId="38ee8d600189eccf" providerId="LiveId" clId="{7F377D7E-1042-41DC-937D-A9BD3BC73CD3}" dt="2022-09-12T13:28:50.903" v="363" actId="700"/>
          <ac:spMkLst>
            <pc:docMk/>
            <pc:sldMk cId="3218601319" sldId="257"/>
            <ac:spMk id="5" creationId="{FF427512-63AA-1940-6885-EF15DB5A88E7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23T21:55:40.009" v="1933" actId="14100"/>
        <pc:sldMkLst>
          <pc:docMk/>
          <pc:sldMk cId="3021652125" sldId="258"/>
        </pc:sldMkLst>
        <pc:spChg chg="del">
          <ac:chgData name="Miroslav Popovic" userId="38ee8d600189eccf" providerId="LiveId" clId="{7F377D7E-1042-41DC-937D-A9BD3BC73CD3}" dt="2022-09-12T22:16:41.915" v="403" actId="700"/>
          <ac:spMkLst>
            <pc:docMk/>
            <pc:sldMk cId="3021652125" sldId="258"/>
            <ac:spMk id="2" creationId="{7DF2F987-5CEE-A828-6A22-531DA9CF6404}"/>
          </ac:spMkLst>
        </pc:spChg>
        <pc:spChg chg="del">
          <ac:chgData name="Miroslav Popovic" userId="38ee8d600189eccf" providerId="LiveId" clId="{7F377D7E-1042-41DC-937D-A9BD3BC73CD3}" dt="2022-09-12T22:16:41.915" v="403" actId="700"/>
          <ac:spMkLst>
            <pc:docMk/>
            <pc:sldMk cId="3021652125" sldId="258"/>
            <ac:spMk id="3" creationId="{A27A57CB-F263-A05A-03A4-71DE603B46A7}"/>
          </ac:spMkLst>
        </pc:spChg>
        <pc:spChg chg="add del mod">
          <ac:chgData name="Miroslav Popovic" userId="38ee8d600189eccf" providerId="LiveId" clId="{7F377D7E-1042-41DC-937D-A9BD3BC73CD3}" dt="2022-09-17T22:42:42.441" v="1921" actId="478"/>
          <ac:spMkLst>
            <pc:docMk/>
            <pc:sldMk cId="3021652125" sldId="258"/>
            <ac:spMk id="4" creationId="{32BA00CD-2416-15B6-23D8-934B35F7AC66}"/>
          </ac:spMkLst>
        </pc:spChg>
        <pc:picChg chg="add mod">
          <ac:chgData name="Miroslav Popovic" userId="38ee8d600189eccf" providerId="LiveId" clId="{7F377D7E-1042-41DC-937D-A9BD3BC73CD3}" dt="2022-09-23T21:55:40.009" v="1933" actId="14100"/>
          <ac:picMkLst>
            <pc:docMk/>
            <pc:sldMk cId="3021652125" sldId="258"/>
            <ac:picMk id="3" creationId="{A48DCDF1-C2FD-F7BC-8FEC-470B113301BF}"/>
          </ac:picMkLst>
        </pc:picChg>
        <pc:picChg chg="add del mod">
          <ac:chgData name="Miroslav Popovic" userId="38ee8d600189eccf" providerId="LiveId" clId="{7F377D7E-1042-41DC-937D-A9BD3BC73CD3}" dt="2022-09-21T14:19:06.129" v="1926" actId="478"/>
          <ac:picMkLst>
            <pc:docMk/>
            <pc:sldMk cId="3021652125" sldId="258"/>
            <ac:picMk id="3" creationId="{B3F0FEB8-4FAE-AB8D-A1FD-1AECC619BC02}"/>
          </ac:picMkLst>
        </pc:picChg>
        <pc:picChg chg="add del mod">
          <ac:chgData name="Miroslav Popovic" userId="38ee8d600189eccf" providerId="LiveId" clId="{7F377D7E-1042-41DC-937D-A9BD3BC73CD3}" dt="2022-09-23T21:55:36.199" v="1932" actId="478"/>
          <ac:picMkLst>
            <pc:docMk/>
            <pc:sldMk cId="3021652125" sldId="258"/>
            <ac:picMk id="4" creationId="{EF5808CA-999B-7345-261A-F95F532F8C42}"/>
          </ac:picMkLst>
        </pc:pic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607569601" sldId="259"/>
        </pc:sldMkLst>
        <pc:spChg chg="add mod">
          <ac:chgData name="Miroslav Popovic" userId="38ee8d600189eccf" providerId="LiveId" clId="{7F377D7E-1042-41DC-937D-A9BD3BC73CD3}" dt="2022-09-12T22:19:24.458" v="477" actId="20577"/>
          <ac:spMkLst>
            <pc:docMk/>
            <pc:sldMk cId="1607569601" sldId="259"/>
            <ac:spMk id="2" creationId="{52A59E3E-B82C-6659-2A97-F54015BAEC51}"/>
          </ac:spMkLst>
        </pc:spChg>
        <pc:spChg chg="add mod">
          <ac:chgData name="Miroslav Popovic" userId="38ee8d600189eccf" providerId="LiveId" clId="{7F377D7E-1042-41DC-937D-A9BD3BC73CD3}" dt="2022-09-12T22:27:54.913" v="976" actId="20577"/>
          <ac:spMkLst>
            <pc:docMk/>
            <pc:sldMk cId="1607569601" sldId="259"/>
            <ac:spMk id="3" creationId="{30589314-2772-E7A2-FE8D-A7D704187E4C}"/>
          </ac:spMkLst>
        </pc:sp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271177932" sldId="260"/>
        </pc:sldMkLst>
        <pc:spChg chg="add mod">
          <ac:chgData name="Miroslav Popovic" userId="38ee8d600189eccf" providerId="LiveId" clId="{7F377D7E-1042-41DC-937D-A9BD3BC73CD3}" dt="2022-09-12T22:23:38.832" v="656" actId="20577"/>
          <ac:spMkLst>
            <pc:docMk/>
            <pc:sldMk cId="3271177932" sldId="260"/>
            <ac:spMk id="2" creationId="{C9451E10-AA1A-3F28-9D32-F7460C55C7FB}"/>
          </ac:spMkLst>
        </pc:spChg>
        <pc:spChg chg="add mod">
          <ac:chgData name="Miroslav Popovic" userId="38ee8d600189eccf" providerId="LiveId" clId="{7F377D7E-1042-41DC-937D-A9BD3BC73CD3}" dt="2022-09-12T22:23:46.477" v="667" actId="20577"/>
          <ac:spMkLst>
            <pc:docMk/>
            <pc:sldMk cId="3271177932" sldId="260"/>
            <ac:spMk id="3" creationId="{487DB838-AFFD-AFD3-CA39-E5413EAAFF22}"/>
          </ac:spMkLst>
        </pc:spChg>
      </pc:sldChg>
      <pc:sldChg chg="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395653715" sldId="261"/>
        </pc:sldMkLst>
        <pc:spChg chg="mod ord">
          <ac:chgData name="Miroslav Popovic" userId="38ee8d600189eccf" providerId="LiveId" clId="{7F377D7E-1042-41DC-937D-A9BD3BC73CD3}" dt="2022-09-12T22:26:19.116" v="908" actId="700"/>
          <ac:spMkLst>
            <pc:docMk/>
            <pc:sldMk cId="3395653715" sldId="261"/>
            <ac:spMk id="2" creationId="{A9E59758-BC82-9218-03DA-7FC63D5D8FAB}"/>
          </ac:spMkLst>
        </pc:spChg>
        <pc:spChg chg="mod ord">
          <ac:chgData name="Miroslav Popovic" userId="38ee8d600189eccf" providerId="LiveId" clId="{7F377D7E-1042-41DC-937D-A9BD3BC73CD3}" dt="2022-09-12T22:26:19.116" v="908" actId="700"/>
          <ac:spMkLst>
            <pc:docMk/>
            <pc:sldMk cId="3395653715" sldId="261"/>
            <ac:spMk id="3" creationId="{C777A5AD-1EC2-D829-5CC5-5E121BF1B191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18045619" sldId="262"/>
        </pc:sldMkLst>
        <pc:spChg chg="del mod ord">
          <ac:chgData name="Miroslav Popovic" userId="38ee8d600189eccf" providerId="LiveId" clId="{7F377D7E-1042-41DC-937D-A9BD3BC73CD3}" dt="2022-09-12T22:26:25.447" v="909" actId="700"/>
          <ac:spMkLst>
            <pc:docMk/>
            <pc:sldMk cId="118045619" sldId="262"/>
            <ac:spMk id="2" creationId="{A4EF230B-3431-DA16-494A-D15813AB21A4}"/>
          </ac:spMkLst>
        </pc:spChg>
        <pc:spChg chg="del mod ord">
          <ac:chgData name="Miroslav Popovic" userId="38ee8d600189eccf" providerId="LiveId" clId="{7F377D7E-1042-41DC-937D-A9BD3BC73CD3}" dt="2022-09-12T22:26:25.447" v="909" actId="700"/>
          <ac:spMkLst>
            <pc:docMk/>
            <pc:sldMk cId="118045619" sldId="262"/>
            <ac:spMk id="3" creationId="{37B2156D-913B-1016-45CB-DB427EC26BDA}"/>
          </ac:spMkLst>
        </pc:spChg>
        <pc:spChg chg="add mod ord">
          <ac:chgData name="Miroslav Popovic" userId="38ee8d600189eccf" providerId="LiveId" clId="{7F377D7E-1042-41DC-937D-A9BD3BC73CD3}" dt="2022-09-12T22:26:41.676" v="915" actId="20577"/>
          <ac:spMkLst>
            <pc:docMk/>
            <pc:sldMk cId="118045619" sldId="262"/>
            <ac:spMk id="4" creationId="{9C5C6766-4DCD-F84D-15C9-B7F316878D10}"/>
          </ac:spMkLst>
        </pc:spChg>
        <pc:spChg chg="add del mod ord">
          <ac:chgData name="Miroslav Popovic" userId="38ee8d600189eccf" providerId="LiveId" clId="{7F377D7E-1042-41DC-937D-A9BD3BC73CD3}" dt="2022-09-12T22:26:59.846" v="916"/>
          <ac:spMkLst>
            <pc:docMk/>
            <pc:sldMk cId="118045619" sldId="262"/>
            <ac:spMk id="5" creationId="{7911D141-57C9-D19D-E765-B7F77C97310A}"/>
          </ac:spMkLst>
        </pc:spChg>
        <pc:picChg chg="add mod">
          <ac:chgData name="Miroslav Popovic" userId="38ee8d600189eccf" providerId="LiveId" clId="{7F377D7E-1042-41DC-937D-A9BD3BC73CD3}" dt="2022-09-12T22:26:59.846" v="916"/>
          <ac:picMkLst>
            <pc:docMk/>
            <pc:sldMk cId="118045619" sldId="262"/>
            <ac:picMk id="7" creationId="{B1C6C2B4-2DB5-25C6-B8E1-01B275E3791E}"/>
          </ac:picMkLst>
        </pc:pic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932460548" sldId="263"/>
        </pc:sldMkLst>
        <pc:spChg chg="del mod ord">
          <ac:chgData name="Miroslav Popovic" userId="38ee8d600189eccf" providerId="LiveId" clId="{7F377D7E-1042-41DC-937D-A9BD3BC73CD3}" dt="2022-09-12T22:28:18.720" v="978" actId="700"/>
          <ac:spMkLst>
            <pc:docMk/>
            <pc:sldMk cId="2932460548" sldId="263"/>
            <ac:spMk id="2" creationId="{298FEEFD-BCD5-4226-54B7-04CB9633EF78}"/>
          </ac:spMkLst>
        </pc:spChg>
        <pc:spChg chg="del mod ord">
          <ac:chgData name="Miroslav Popovic" userId="38ee8d600189eccf" providerId="LiveId" clId="{7F377D7E-1042-41DC-937D-A9BD3BC73CD3}" dt="2022-09-12T22:28:18.720" v="978" actId="700"/>
          <ac:spMkLst>
            <pc:docMk/>
            <pc:sldMk cId="2932460548" sldId="263"/>
            <ac:spMk id="3" creationId="{465CDB96-3A12-6856-E5DD-9C735CC45F6F}"/>
          </ac:spMkLst>
        </pc:spChg>
        <pc:spChg chg="add mod ord">
          <ac:chgData name="Miroslav Popovic" userId="38ee8d600189eccf" providerId="LiveId" clId="{7F377D7E-1042-41DC-937D-A9BD3BC73CD3}" dt="2022-09-12T22:28:28.839" v="997" actId="20577"/>
          <ac:spMkLst>
            <pc:docMk/>
            <pc:sldMk cId="2932460548" sldId="263"/>
            <ac:spMk id="4" creationId="{11CD079B-D1D1-986D-E764-307E63F35315}"/>
          </ac:spMkLst>
        </pc:spChg>
        <pc:spChg chg="add mod ord">
          <ac:chgData name="Miroslav Popovic" userId="38ee8d600189eccf" providerId="LiveId" clId="{7F377D7E-1042-41DC-937D-A9BD3BC73CD3}" dt="2022-09-12T22:28:42.761" v="1027" actId="20577"/>
          <ac:spMkLst>
            <pc:docMk/>
            <pc:sldMk cId="2932460548" sldId="263"/>
            <ac:spMk id="5" creationId="{926E3747-18FC-E81F-BDBB-1DCAFA7E3461}"/>
          </ac:spMkLst>
        </pc:spChg>
      </pc:sldChg>
      <pc:sldChg chg="addSp delSp modSp add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011359827" sldId="264"/>
        </pc:sldMkLst>
        <pc:spChg chg="del mod ord">
          <ac:chgData name="Miroslav Popovic" userId="38ee8d600189eccf" providerId="LiveId" clId="{7F377D7E-1042-41DC-937D-A9BD3BC73CD3}" dt="2022-09-12T22:28:51.886" v="1028" actId="700"/>
          <ac:spMkLst>
            <pc:docMk/>
            <pc:sldMk cId="2011359827" sldId="264"/>
            <ac:spMk id="2" creationId="{298FEEFD-BCD5-4226-54B7-04CB9633EF78}"/>
          </ac:spMkLst>
        </pc:spChg>
        <pc:spChg chg="del mod ord">
          <ac:chgData name="Miroslav Popovic" userId="38ee8d600189eccf" providerId="LiveId" clId="{7F377D7E-1042-41DC-937D-A9BD3BC73CD3}" dt="2022-09-12T22:28:51.886" v="1028" actId="700"/>
          <ac:spMkLst>
            <pc:docMk/>
            <pc:sldMk cId="2011359827" sldId="264"/>
            <ac:spMk id="3" creationId="{465CDB96-3A12-6856-E5DD-9C735CC45F6F}"/>
          </ac:spMkLst>
        </pc:spChg>
        <pc:spChg chg="add mod ord">
          <ac:chgData name="Miroslav Popovic" userId="38ee8d600189eccf" providerId="LiveId" clId="{7F377D7E-1042-41DC-937D-A9BD3BC73CD3}" dt="2022-09-12T22:28:58.178" v="1049" actId="20577"/>
          <ac:spMkLst>
            <pc:docMk/>
            <pc:sldMk cId="2011359827" sldId="264"/>
            <ac:spMk id="4" creationId="{E33AFE40-32C0-0653-6C72-E2FC3409CB8B}"/>
          </ac:spMkLst>
        </pc:spChg>
        <pc:spChg chg="add mod ord">
          <ac:chgData name="Miroslav Popovic" userId="38ee8d600189eccf" providerId="LiveId" clId="{7F377D7E-1042-41DC-937D-A9BD3BC73CD3}" dt="2022-09-12T22:29:33.663" v="1111" actId="20577"/>
          <ac:spMkLst>
            <pc:docMk/>
            <pc:sldMk cId="2011359827" sldId="264"/>
            <ac:spMk id="5" creationId="{CB5ECBC2-8294-292D-34B1-C84EB66D894A}"/>
          </ac:spMkLst>
        </pc:spChg>
        <pc:spChg chg="add mod ord">
          <ac:chgData name="Miroslav Popovic" userId="38ee8d600189eccf" providerId="LiveId" clId="{7F377D7E-1042-41DC-937D-A9BD3BC73CD3}" dt="2022-09-12T22:29:29.631" v="1105" actId="20577"/>
          <ac:spMkLst>
            <pc:docMk/>
            <pc:sldMk cId="2011359827" sldId="264"/>
            <ac:spMk id="6" creationId="{5A0DA732-77A9-5C87-0115-00B3E9CF2A7A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427108514" sldId="265"/>
        </pc:sldMkLst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2" creationId="{204EFC62-F396-9433-94FF-4DD4A13BDA87}"/>
          </ac:spMkLst>
        </pc:spChg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3" creationId="{9BD70944-22B8-FC50-0BB8-E9E62715C989}"/>
          </ac:spMkLst>
        </pc:spChg>
        <pc:spChg chg="del mod ord">
          <ac:chgData name="Miroslav Popovic" userId="38ee8d600189eccf" providerId="LiveId" clId="{7F377D7E-1042-41DC-937D-A9BD3BC73CD3}" dt="2022-09-12T22:29:54.042" v="1113" actId="700"/>
          <ac:spMkLst>
            <pc:docMk/>
            <pc:sldMk cId="1427108514" sldId="265"/>
            <ac:spMk id="4" creationId="{31EF4A7E-E77C-A43A-55A5-ED722B4E361F}"/>
          </ac:spMkLst>
        </pc:spChg>
        <pc:spChg chg="add mod ord">
          <ac:chgData name="Miroslav Popovic" userId="38ee8d600189eccf" providerId="LiveId" clId="{7F377D7E-1042-41DC-937D-A9BD3BC73CD3}" dt="2022-09-12T23:04:13.352" v="1913" actId="20577"/>
          <ac:spMkLst>
            <pc:docMk/>
            <pc:sldMk cId="1427108514" sldId="265"/>
            <ac:spMk id="5" creationId="{C7473642-57DD-A8EB-D33C-E3C36A4200E1}"/>
          </ac:spMkLst>
        </pc:spChg>
        <pc:spChg chg="add del mod ord">
          <ac:chgData name="Miroslav Popovic" userId="38ee8d600189eccf" providerId="LiveId" clId="{7F377D7E-1042-41DC-937D-A9BD3BC73CD3}" dt="2022-09-12T22:30:18.491" v="1140"/>
          <ac:spMkLst>
            <pc:docMk/>
            <pc:sldMk cId="1427108514" sldId="265"/>
            <ac:spMk id="6" creationId="{CDF0EF0E-C7DC-5638-E7C8-5BEA4AA092D9}"/>
          </ac:spMkLst>
        </pc:spChg>
        <pc:spChg chg="add del mod ord">
          <ac:chgData name="Miroslav Popovic" userId="38ee8d600189eccf" providerId="LiveId" clId="{7F377D7E-1042-41DC-937D-A9BD3BC73CD3}" dt="2022-09-12T22:30:26.853" v="1141"/>
          <ac:spMkLst>
            <pc:docMk/>
            <pc:sldMk cId="1427108514" sldId="265"/>
            <ac:spMk id="7" creationId="{F86E049D-B277-1034-6ED3-79C92F45E02A}"/>
          </ac:spMkLst>
        </pc:spChg>
        <pc:spChg chg="add mod ord">
          <ac:chgData name="Miroslav Popovic" userId="38ee8d600189eccf" providerId="LiveId" clId="{7F377D7E-1042-41DC-937D-A9BD3BC73CD3}" dt="2022-09-12T22:30:53.213" v="1160" actId="122"/>
          <ac:spMkLst>
            <pc:docMk/>
            <pc:sldMk cId="1427108514" sldId="265"/>
            <ac:spMk id="12" creationId="{C57B8C21-A736-7EE6-9E17-E1215F4131E7}"/>
          </ac:spMkLst>
        </pc:spChg>
        <pc:spChg chg="add del mod ord">
          <ac:chgData name="Miroslav Popovic" userId="38ee8d600189eccf" providerId="LiveId" clId="{7F377D7E-1042-41DC-937D-A9BD3BC73CD3}" dt="2022-09-12T22:33:05.374" v="1170" actId="478"/>
          <ac:spMkLst>
            <pc:docMk/>
            <pc:sldMk cId="1427108514" sldId="265"/>
            <ac:spMk id="13" creationId="{606693E9-3EE4-1983-995E-2827B896F3F8}"/>
          </ac:spMkLst>
        </pc:spChg>
        <pc:spChg chg="add del mod">
          <ac:chgData name="Miroslav Popovic" userId="38ee8d600189eccf" providerId="LiveId" clId="{7F377D7E-1042-41DC-937D-A9BD3BC73CD3}" dt="2022-09-12T22:32:45.095" v="1165" actId="478"/>
          <ac:spMkLst>
            <pc:docMk/>
            <pc:sldMk cId="1427108514" sldId="265"/>
            <ac:spMk id="19" creationId="{8886C985-2470-2DF9-A704-142D29D6E409}"/>
          </ac:spMkLst>
        </pc:spChg>
        <pc:spChg chg="add del mod">
          <ac:chgData name="Miroslav Popovic" userId="38ee8d600189eccf" providerId="LiveId" clId="{7F377D7E-1042-41DC-937D-A9BD3BC73CD3}" dt="2022-09-12T22:33:07.720" v="1171" actId="478"/>
          <ac:spMkLst>
            <pc:docMk/>
            <pc:sldMk cId="1427108514" sldId="265"/>
            <ac:spMk id="21" creationId="{0B4BC460-AF7B-4D5D-9E98-30FD7414E9C9}"/>
          </ac:spMkLst>
        </pc:spChg>
        <pc:spChg chg="add del mod">
          <ac:chgData name="Miroslav Popovic" userId="38ee8d600189eccf" providerId="LiveId" clId="{7F377D7E-1042-41DC-937D-A9BD3BC73CD3}" dt="2022-09-12T22:33:05.374" v="1170" actId="478"/>
          <ac:spMkLst>
            <pc:docMk/>
            <pc:sldMk cId="1427108514" sldId="265"/>
            <ac:spMk id="23" creationId="{5DF7CE2A-B247-7014-4128-634D223E51A9}"/>
          </ac:spMkLst>
        </pc:spChg>
        <pc:picChg chg="add del mod ord">
          <ac:chgData name="Miroslav Popovic" userId="38ee8d600189eccf" providerId="LiveId" clId="{7F377D7E-1042-41DC-937D-A9BD3BC73CD3}" dt="2022-09-12T22:32:28.003" v="1163" actId="478"/>
          <ac:picMkLst>
            <pc:docMk/>
            <pc:sldMk cId="1427108514" sldId="265"/>
            <ac:picMk id="9" creationId="{ECB935CB-F91F-BF1E-6DA5-011728002458}"/>
          </ac:picMkLst>
        </pc:picChg>
        <pc:picChg chg="add del mod ord">
          <ac:chgData name="Miroslav Popovic" userId="38ee8d600189eccf" providerId="LiveId" clId="{7F377D7E-1042-41DC-937D-A9BD3BC73CD3}" dt="2022-09-12T22:32:55.610" v="1168" actId="478"/>
          <ac:picMkLst>
            <pc:docMk/>
            <pc:sldMk cId="1427108514" sldId="265"/>
            <ac:picMk id="11" creationId="{20EB3F25-D35D-C29E-7D85-710F08C40C73}"/>
          </ac:picMkLst>
        </pc:picChg>
        <pc:picChg chg="add mod">
          <ac:chgData name="Miroslav Popovic" userId="38ee8d600189eccf" providerId="LiveId" clId="{7F377D7E-1042-41DC-937D-A9BD3BC73CD3}" dt="2022-09-12T22:33:26.224" v="1176" actId="1076"/>
          <ac:picMkLst>
            <pc:docMk/>
            <pc:sldMk cId="1427108514" sldId="265"/>
            <ac:picMk id="15" creationId="{7F1FFA0F-9B5D-638E-81AD-C3ACDC7CA62B}"/>
          </ac:picMkLst>
        </pc:picChg>
        <pc:picChg chg="add mod">
          <ac:chgData name="Miroslav Popovic" userId="38ee8d600189eccf" providerId="LiveId" clId="{7F377D7E-1042-41DC-937D-A9BD3BC73CD3}" dt="2022-09-12T22:33:20.297" v="1174" actId="1076"/>
          <ac:picMkLst>
            <pc:docMk/>
            <pc:sldMk cId="1427108514" sldId="265"/>
            <ac:picMk id="17" creationId="{579B259A-82DA-89EA-CF2F-17E9CBAA8A15}"/>
          </ac:picMkLst>
        </pc:pic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1713708541" sldId="266"/>
        </pc:sldMkLst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2" creationId="{509FB516-D103-4253-0F2C-D858967BBE55}"/>
          </ac:spMkLst>
        </pc:spChg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3" creationId="{813D30C1-CE50-6998-C51C-8A04B4E9D643}"/>
          </ac:spMkLst>
        </pc:spChg>
        <pc:spChg chg="del mod ord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4" creationId="{72CE115B-E953-32E3-9C29-0D7C3BFE32E0}"/>
          </ac:spMkLst>
        </pc:spChg>
        <pc:spChg chg="del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5" creationId="{E3C885AC-530C-BFFD-D753-F5CC1B92D445}"/>
          </ac:spMkLst>
        </pc:spChg>
        <pc:spChg chg="del">
          <ac:chgData name="Miroslav Popovic" userId="38ee8d600189eccf" providerId="LiveId" clId="{7F377D7E-1042-41DC-937D-A9BD3BC73CD3}" dt="2022-09-12T22:34:05.610" v="1178" actId="700"/>
          <ac:spMkLst>
            <pc:docMk/>
            <pc:sldMk cId="1713708541" sldId="266"/>
            <ac:spMk id="6" creationId="{103B77DA-5DBF-195C-74D5-2470511AF862}"/>
          </ac:spMkLst>
        </pc:spChg>
        <pc:spChg chg="add mod ord">
          <ac:chgData name="Miroslav Popovic" userId="38ee8d600189eccf" providerId="LiveId" clId="{7F377D7E-1042-41DC-937D-A9BD3BC73CD3}" dt="2022-09-12T22:34:31.966" v="1219" actId="20577"/>
          <ac:spMkLst>
            <pc:docMk/>
            <pc:sldMk cId="1713708541" sldId="266"/>
            <ac:spMk id="7" creationId="{46F4D68C-EBA0-2657-E203-A5F540B171E5}"/>
          </ac:spMkLst>
        </pc:spChg>
        <pc:spChg chg="add del mod ord">
          <ac:chgData name="Miroslav Popovic" userId="38ee8d600189eccf" providerId="LiveId" clId="{7F377D7E-1042-41DC-937D-A9BD3BC73CD3}" dt="2022-09-12T22:34:43.776" v="1220"/>
          <ac:spMkLst>
            <pc:docMk/>
            <pc:sldMk cId="1713708541" sldId="266"/>
            <ac:spMk id="8" creationId="{7484C8C1-5AC4-095F-5B5C-C5E7ADC7073F}"/>
          </ac:spMkLst>
        </pc:spChg>
        <pc:spChg chg="add mod ord">
          <ac:chgData name="Miroslav Popovic" userId="38ee8d600189eccf" providerId="LiveId" clId="{7F377D7E-1042-41DC-937D-A9BD3BC73CD3}" dt="2022-09-12T22:34:26.335" v="1217" actId="20577"/>
          <ac:spMkLst>
            <pc:docMk/>
            <pc:sldMk cId="1713708541" sldId="266"/>
            <ac:spMk id="9" creationId="{C8B4C622-4A57-244A-EE45-D498326A8E1C}"/>
          </ac:spMkLst>
        </pc:spChg>
        <pc:picChg chg="add mod">
          <ac:chgData name="Miroslav Popovic" userId="38ee8d600189eccf" providerId="LiveId" clId="{7F377D7E-1042-41DC-937D-A9BD3BC73CD3}" dt="2022-09-12T22:34:52.930" v="1223" actId="14100"/>
          <ac:picMkLst>
            <pc:docMk/>
            <pc:sldMk cId="1713708541" sldId="266"/>
            <ac:picMk id="11" creationId="{69BEF94F-4FF9-E445-43CF-F08AFA3CC406}"/>
          </ac:picMkLst>
        </pc:picChg>
      </pc:sldChg>
      <pc:sldChg chg="addSp delSp modSp new mod modTransition modClrScheme chgLayout modNotesTx">
        <pc:chgData name="Miroslav Popovic" userId="38ee8d600189eccf" providerId="LiveId" clId="{7F377D7E-1042-41DC-937D-A9BD3BC73CD3}" dt="2022-09-14T22:38:02.492" v="1916"/>
        <pc:sldMkLst>
          <pc:docMk/>
          <pc:sldMk cId="168282997" sldId="267"/>
        </pc:sldMkLst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2" creationId="{6AEAE028-FA77-8316-C7D3-18552A83E27F}"/>
          </ac:spMkLst>
        </pc:spChg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3" creationId="{A9FBC760-66C9-630D-BF47-03925A343D4D}"/>
          </ac:spMkLst>
        </pc:spChg>
        <pc:spChg chg="del">
          <ac:chgData name="Miroslav Popovic" userId="38ee8d600189eccf" providerId="LiveId" clId="{7F377D7E-1042-41DC-937D-A9BD3BC73CD3}" dt="2022-09-12T22:35:38.220" v="1225" actId="700"/>
          <ac:spMkLst>
            <pc:docMk/>
            <pc:sldMk cId="168282997" sldId="267"/>
            <ac:spMk id="4" creationId="{22E4FF67-CDFC-56B4-28C8-7008E06B0719}"/>
          </ac:spMkLst>
        </pc:spChg>
        <pc:spChg chg="add del mod">
          <ac:chgData name="Miroslav Popovic" userId="38ee8d600189eccf" providerId="LiveId" clId="{7F377D7E-1042-41DC-937D-A9BD3BC73CD3}" dt="2022-09-12T22:47:37.918" v="1501" actId="478"/>
          <ac:spMkLst>
            <pc:docMk/>
            <pc:sldMk cId="168282997" sldId="267"/>
            <ac:spMk id="5" creationId="{24C4A249-BAA6-F6AE-C924-2E6675E24474}"/>
          </ac:spMkLst>
        </pc:spChg>
        <pc:spChg chg="add mod">
          <ac:chgData name="Miroslav Popovic" userId="38ee8d600189eccf" providerId="LiveId" clId="{7F377D7E-1042-41DC-937D-A9BD3BC73CD3}" dt="2022-09-12T22:57:09.152" v="1525" actId="14100"/>
          <ac:spMkLst>
            <pc:docMk/>
            <pc:sldMk cId="168282997" sldId="267"/>
            <ac:spMk id="17" creationId="{794FBA26-3CB5-8557-D90C-839ACF4034FB}"/>
          </ac:spMkLst>
        </pc:spChg>
        <pc:graphicFrameChg chg="add del mod">
          <ac:chgData name="Miroslav Popovic" userId="38ee8d600189eccf" providerId="LiveId" clId="{7F377D7E-1042-41DC-937D-A9BD3BC73CD3}" dt="2022-09-12T22:54:06.714" v="1507" actId="478"/>
          <ac:graphicFrameMkLst>
            <pc:docMk/>
            <pc:sldMk cId="168282997" sldId="267"/>
            <ac:graphicFrameMk id="6" creationId="{F472AD13-6EDA-AA06-AF32-907EBD73E6DF}"/>
          </ac:graphicFrameMkLst>
        </pc:graphicFrameChg>
        <pc:graphicFrameChg chg="add mod">
          <ac:chgData name="Miroslav Popovic" userId="38ee8d600189eccf" providerId="LiveId" clId="{7F377D7E-1042-41DC-937D-A9BD3BC73CD3}" dt="2022-09-12T22:57:12.435" v="1526" actId="1076"/>
          <ac:graphicFrameMkLst>
            <pc:docMk/>
            <pc:sldMk cId="168282997" sldId="267"/>
            <ac:graphicFrameMk id="15" creationId="{F731A6FD-3A88-5FB7-5CDC-D10FBEA864B2}"/>
          </ac:graphicFrameMkLst>
        </pc:graphicFrameChg>
        <pc:picChg chg="add del mod">
          <ac:chgData name="Miroslav Popovic" userId="38ee8d600189eccf" providerId="LiveId" clId="{7F377D7E-1042-41DC-937D-A9BD3BC73CD3}" dt="2022-09-12T22:54:35.921" v="1508" actId="478"/>
          <ac:picMkLst>
            <pc:docMk/>
            <pc:sldMk cId="168282997" sldId="267"/>
            <ac:picMk id="8" creationId="{12686D12-6D64-FE24-513B-37785E8C5AAA}"/>
          </ac:picMkLst>
        </pc:picChg>
        <pc:picChg chg="add del mod">
          <ac:chgData name="Miroslav Popovic" userId="38ee8d600189eccf" providerId="LiveId" clId="{7F377D7E-1042-41DC-937D-A9BD3BC73CD3}" dt="2022-09-12T22:54:47.896" v="1511" actId="478"/>
          <ac:picMkLst>
            <pc:docMk/>
            <pc:sldMk cId="168282997" sldId="267"/>
            <ac:picMk id="10" creationId="{E5EB2DFA-6D4B-F5F5-58CC-852FA6C4C775}"/>
          </ac:picMkLst>
        </pc:picChg>
        <pc:picChg chg="add del mod">
          <ac:chgData name="Miroslav Popovic" userId="38ee8d600189eccf" providerId="LiveId" clId="{7F377D7E-1042-41DC-937D-A9BD3BC73CD3}" dt="2022-09-12T22:55:22.693" v="1514" actId="478"/>
          <ac:picMkLst>
            <pc:docMk/>
            <pc:sldMk cId="168282997" sldId="267"/>
            <ac:picMk id="12" creationId="{07EF42A2-4BCD-25F1-3A4F-9777A621881C}"/>
          </ac:picMkLst>
        </pc:picChg>
        <pc:picChg chg="add mod">
          <ac:chgData name="Miroslav Popovic" userId="38ee8d600189eccf" providerId="LiveId" clId="{7F377D7E-1042-41DC-937D-A9BD3BC73CD3}" dt="2022-09-12T22:55:47.886" v="1516" actId="1076"/>
          <ac:picMkLst>
            <pc:docMk/>
            <pc:sldMk cId="168282997" sldId="267"/>
            <ac:picMk id="14" creationId="{4350A90F-D366-38B8-3DD5-828820947C37}"/>
          </ac:picMkLst>
        </pc:picChg>
      </pc:sldChg>
      <pc:sldChg chg="add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64406182" sldId="268"/>
        </pc:sldMkLst>
        <pc:spChg chg="add mod">
          <ac:chgData name="Miroslav Popovic" userId="38ee8d600189eccf" providerId="LiveId" clId="{7F377D7E-1042-41DC-937D-A9BD3BC73CD3}" dt="2022-09-12T22:36:41.512" v="1265" actId="20577"/>
          <ac:spMkLst>
            <pc:docMk/>
            <pc:sldMk cId="264406182" sldId="268"/>
            <ac:spMk id="2" creationId="{25B1D2D7-98D3-E3A8-65C1-A4427326925B}"/>
          </ac:spMkLst>
        </pc:spChg>
        <pc:spChg chg="add mod">
          <ac:chgData name="Miroslav Popovic" userId="38ee8d600189eccf" providerId="LiveId" clId="{7F377D7E-1042-41DC-937D-A9BD3BC73CD3}" dt="2022-09-12T22:36:49.411" v="1287" actId="20577"/>
          <ac:spMkLst>
            <pc:docMk/>
            <pc:sldMk cId="264406182" sldId="268"/>
            <ac:spMk id="3" creationId="{44A5176D-50E6-CC97-21DE-B26C861591A9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2295188892" sldId="269"/>
        </pc:sldMkLst>
        <pc:spChg chg="del mod ord">
          <ac:chgData name="Miroslav Popovic" userId="38ee8d600189eccf" providerId="LiveId" clId="{7F377D7E-1042-41DC-937D-A9BD3BC73CD3}" dt="2022-09-12T22:37:47.681" v="1292" actId="700"/>
          <ac:spMkLst>
            <pc:docMk/>
            <pc:sldMk cId="2295188892" sldId="269"/>
            <ac:spMk id="2" creationId="{E8DCC93E-C453-B801-7B46-5DDD2531BBCE}"/>
          </ac:spMkLst>
        </pc:spChg>
        <pc:spChg chg="del mod ord">
          <ac:chgData name="Miroslav Popovic" userId="38ee8d600189eccf" providerId="LiveId" clId="{7F377D7E-1042-41DC-937D-A9BD3BC73CD3}" dt="2022-09-12T22:37:47.681" v="1292" actId="700"/>
          <ac:spMkLst>
            <pc:docMk/>
            <pc:sldMk cId="2295188892" sldId="269"/>
            <ac:spMk id="3" creationId="{3E5CA0AD-3E72-D079-D9AA-BB8EF49E81C2}"/>
          </ac:spMkLst>
        </pc:spChg>
        <pc:spChg chg="add mod ord">
          <ac:chgData name="Miroslav Popovic" userId="38ee8d600189eccf" providerId="LiveId" clId="{7F377D7E-1042-41DC-937D-A9BD3BC73CD3}" dt="2022-09-12T22:37:56.616" v="1315" actId="20577"/>
          <ac:spMkLst>
            <pc:docMk/>
            <pc:sldMk cId="2295188892" sldId="269"/>
            <ac:spMk id="4" creationId="{9F45FEF8-2217-2C00-CAEB-CCAE5D9F3947}"/>
          </ac:spMkLst>
        </pc:spChg>
        <pc:spChg chg="add mod ord">
          <ac:chgData name="Miroslav Popovic" userId="38ee8d600189eccf" providerId="LiveId" clId="{7F377D7E-1042-41DC-937D-A9BD3BC73CD3}" dt="2022-09-12T22:38:10.128" v="1351" actId="20577"/>
          <ac:spMkLst>
            <pc:docMk/>
            <pc:sldMk cId="2295188892" sldId="269"/>
            <ac:spMk id="5" creationId="{9591A01F-616F-82CE-9CCB-5B334FAA1CA1}"/>
          </ac:spMkLst>
        </pc:spChg>
      </pc:sldChg>
      <pc:sldChg chg="addSp delSp modSp new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4196698278" sldId="270"/>
        </pc:sldMkLst>
        <pc:spChg chg="del mod ord">
          <ac:chgData name="Miroslav Popovic" userId="38ee8d600189eccf" providerId="LiveId" clId="{7F377D7E-1042-41DC-937D-A9BD3BC73CD3}" dt="2022-09-12T22:38:29.907" v="1353" actId="700"/>
          <ac:spMkLst>
            <pc:docMk/>
            <pc:sldMk cId="4196698278" sldId="270"/>
            <ac:spMk id="2" creationId="{05D9DB3C-5C4C-D3B4-586B-C58F12FF534E}"/>
          </ac:spMkLst>
        </pc:spChg>
        <pc:spChg chg="del mod ord">
          <ac:chgData name="Miroslav Popovic" userId="38ee8d600189eccf" providerId="LiveId" clId="{7F377D7E-1042-41DC-937D-A9BD3BC73CD3}" dt="2022-09-12T22:38:29.907" v="1353" actId="700"/>
          <ac:spMkLst>
            <pc:docMk/>
            <pc:sldMk cId="4196698278" sldId="270"/>
            <ac:spMk id="3" creationId="{92F5CE01-089C-898F-4E3C-DDB124EF29B1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4" creationId="{3D37577C-0CF5-A82A-171D-D3B0D166868F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5" creationId="{C745AF6C-181E-6257-4245-F6DAAE9CFC18}"/>
          </ac:spMkLst>
        </pc:spChg>
        <pc:spChg chg="add mod ord">
          <ac:chgData name="Miroslav Popovic" userId="38ee8d600189eccf" providerId="LiveId" clId="{7F377D7E-1042-41DC-937D-A9BD3BC73CD3}" dt="2022-09-12T22:39:50.883" v="1500" actId="700"/>
          <ac:spMkLst>
            <pc:docMk/>
            <pc:sldMk cId="4196698278" sldId="270"/>
            <ac:spMk id="6" creationId="{0DD4E710-107C-8073-B9F0-C596F2545A08}"/>
          </ac:spMkLst>
        </pc:spChg>
      </pc:sldChg>
      <pc:sldChg chg="addSp delSp modSp new mod modTransition modClrScheme chgLayout modNotesTx">
        <pc:chgData name="Miroslav Popovic" userId="38ee8d600189eccf" providerId="LiveId" clId="{7F377D7E-1042-41DC-937D-A9BD3BC73CD3}" dt="2022-09-14T22:38:02.492" v="1916"/>
        <pc:sldMkLst>
          <pc:docMk/>
          <pc:sldMk cId="3332102839" sldId="271"/>
        </pc:sldMkLst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2" creationId="{1A277AEB-A13D-3615-B7D0-53EA9B6D5B79}"/>
          </ac:spMkLst>
        </pc:spChg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3" creationId="{502BBB39-B947-6F93-218A-E2CDBE555186}"/>
          </ac:spMkLst>
        </pc:spChg>
        <pc:spChg chg="del">
          <ac:chgData name="Miroslav Popovic" userId="38ee8d600189eccf" providerId="LiveId" clId="{7F377D7E-1042-41DC-937D-A9BD3BC73CD3}" dt="2022-09-12T22:39:27.282" v="1497" actId="700"/>
          <ac:spMkLst>
            <pc:docMk/>
            <pc:sldMk cId="3332102839" sldId="271"/>
            <ac:spMk id="4" creationId="{D2A26745-1D41-9C9D-FB79-A5F3CFEE25CE}"/>
          </ac:spMkLst>
        </pc:spChg>
        <pc:spChg chg="add del mod">
          <ac:chgData name="Miroslav Popovic" userId="38ee8d600189eccf" providerId="LiveId" clId="{7F377D7E-1042-41DC-937D-A9BD3BC73CD3}" dt="2022-09-12T22:57:32.344" v="1527" actId="478"/>
          <ac:spMkLst>
            <pc:docMk/>
            <pc:sldMk cId="3332102839" sldId="271"/>
            <ac:spMk id="6" creationId="{DD3562C0-68E3-7C56-B901-DFCFE2B82C12}"/>
          </ac:spMkLst>
        </pc:spChg>
        <pc:spChg chg="add">
          <ac:chgData name="Miroslav Popovic" userId="38ee8d600189eccf" providerId="LiveId" clId="{7F377D7E-1042-41DC-937D-A9BD3BC73CD3}" dt="2022-09-12T22:57:34.193" v="1528" actId="22"/>
          <ac:spMkLst>
            <pc:docMk/>
            <pc:sldMk cId="3332102839" sldId="271"/>
            <ac:spMk id="12" creationId="{058DBA2D-1CBF-2116-4023-5B484EBAC719}"/>
          </ac:spMkLst>
        </pc:spChg>
        <pc:graphicFrameChg chg="add del">
          <ac:chgData name="Miroslav Popovic" userId="38ee8d600189eccf" providerId="LiveId" clId="{7F377D7E-1042-41DC-937D-A9BD3BC73CD3}" dt="2022-09-12T22:58:08.473" v="1529" actId="478"/>
          <ac:graphicFrameMkLst>
            <pc:docMk/>
            <pc:sldMk cId="3332102839" sldId="271"/>
            <ac:graphicFrameMk id="10" creationId="{A25368E7-8289-76B5-100D-E1C7D46B06E6}"/>
          </ac:graphicFrameMkLst>
        </pc:graphicFrameChg>
        <pc:graphicFrameChg chg="add mod">
          <ac:chgData name="Miroslav Popovic" userId="38ee8d600189eccf" providerId="LiveId" clId="{7F377D7E-1042-41DC-937D-A9BD3BC73CD3}" dt="2022-09-12T22:58:19.650" v="1531" actId="1076"/>
          <ac:graphicFrameMkLst>
            <pc:docMk/>
            <pc:sldMk cId="3332102839" sldId="271"/>
            <ac:graphicFrameMk id="13" creationId="{3B5921E4-1B49-D675-ABA2-25F98D313CEF}"/>
          </ac:graphicFrameMkLst>
        </pc:graphicFrameChg>
        <pc:picChg chg="add">
          <ac:chgData name="Miroslav Popovic" userId="38ee8d600189eccf" providerId="LiveId" clId="{7F377D7E-1042-41DC-937D-A9BD3BC73CD3}" dt="2022-09-12T22:57:34.193" v="1528" actId="22"/>
          <ac:picMkLst>
            <pc:docMk/>
            <pc:sldMk cId="3332102839" sldId="271"/>
            <ac:picMk id="8" creationId="{D8788A89-3DEE-A5B2-2CC4-F805FDA35866}"/>
          </ac:picMkLst>
        </pc:picChg>
      </pc:sldChg>
      <pc:sldChg chg="modSp add mod modTransition modClrScheme chgLayout">
        <pc:chgData name="Miroslav Popovic" userId="38ee8d600189eccf" providerId="LiveId" clId="{7F377D7E-1042-41DC-937D-A9BD3BC73CD3}" dt="2022-09-14T22:38:02.492" v="1916"/>
        <pc:sldMkLst>
          <pc:docMk/>
          <pc:sldMk cId="3067628165" sldId="272"/>
        </pc:sldMkLst>
        <pc:spChg chg="mod ord">
          <ac:chgData name="Miroslav Popovic" userId="38ee8d600189eccf" providerId="LiveId" clId="{7F377D7E-1042-41DC-937D-A9BD3BC73CD3}" dt="2022-09-12T23:04:07.311" v="1912" actId="20577"/>
          <ac:spMkLst>
            <pc:docMk/>
            <pc:sldMk cId="3067628165" sldId="272"/>
            <ac:spMk id="5" creationId="{C7473642-57DD-A8EB-D33C-E3C36A4200E1}"/>
          </ac:spMkLst>
        </pc:spChg>
        <pc:spChg chg="mod ord">
          <ac:chgData name="Miroslav Popovic" userId="38ee8d600189eccf" providerId="LiveId" clId="{7F377D7E-1042-41DC-937D-A9BD3BC73CD3}" dt="2022-09-12T23:03:53.861" v="1909" actId="5793"/>
          <ac:spMkLst>
            <pc:docMk/>
            <pc:sldMk cId="3067628165" sldId="272"/>
            <ac:spMk id="12" creationId="{C57B8C21-A736-7EE6-9E17-E1215F4131E7}"/>
          </ac:spMkLst>
        </pc:spChg>
        <pc:spChg chg="mod ord">
          <ac:chgData name="Miroslav Popovic" userId="38ee8d600189eccf" providerId="LiveId" clId="{7F377D7E-1042-41DC-937D-A9BD3BC73CD3}" dt="2022-09-12T23:04:00.790" v="1911" actId="5793"/>
          <ac:spMkLst>
            <pc:docMk/>
            <pc:sldMk cId="3067628165" sldId="272"/>
            <ac:spMk id="13" creationId="{606693E9-3EE4-1983-995E-2827B896F3F8}"/>
          </ac:spMkLst>
        </pc:spChg>
        <pc:picChg chg="ord">
          <ac:chgData name="Miroslav Popovic" userId="38ee8d600189eccf" providerId="LiveId" clId="{7F377D7E-1042-41DC-937D-A9BD3BC73CD3}" dt="2022-09-12T23:03:58.656" v="1910" actId="167"/>
          <ac:picMkLst>
            <pc:docMk/>
            <pc:sldMk cId="3067628165" sldId="272"/>
            <ac:picMk id="15" creationId="{7F1FFA0F-9B5D-638E-81AD-C3ACDC7CA62B}"/>
          </ac:picMkLst>
        </pc:picChg>
        <pc:picChg chg="ord">
          <ac:chgData name="Miroslav Popovic" userId="38ee8d600189eccf" providerId="LiveId" clId="{7F377D7E-1042-41DC-937D-A9BD3BC73CD3}" dt="2022-09-12T23:03:49.258" v="1908" actId="167"/>
          <ac:picMkLst>
            <pc:docMk/>
            <pc:sldMk cId="3067628165" sldId="272"/>
            <ac:picMk id="17" creationId="{579B259A-82DA-89EA-CF2F-17E9CBAA8A15}"/>
          </ac:picMkLst>
        </pc:picChg>
      </pc:sldChg>
      <pc:sldChg chg="addSp delSp modSp add del mod ord">
        <pc:chgData name="Miroslav Popovic" userId="38ee8d600189eccf" providerId="LiveId" clId="{7F377D7E-1042-41DC-937D-A9BD3BC73CD3}" dt="2022-09-23T21:55:56.095" v="1935" actId="47"/>
        <pc:sldMkLst>
          <pc:docMk/>
          <pc:sldMk cId="652172635" sldId="273"/>
        </pc:sldMkLst>
        <pc:picChg chg="add mod">
          <ac:chgData name="Miroslav Popovic" userId="38ee8d600189eccf" providerId="LiveId" clId="{7F377D7E-1042-41DC-937D-A9BD3BC73CD3}" dt="2022-09-21T14:19:22.944" v="1929"/>
          <ac:picMkLst>
            <pc:docMk/>
            <pc:sldMk cId="652172635" sldId="273"/>
            <ac:picMk id="2" creationId="{A1FC2EB6-252D-C857-C87A-28B5DE973D69}"/>
          </ac:picMkLst>
        </pc:picChg>
        <pc:picChg chg="del">
          <ac:chgData name="Miroslav Popovic" userId="38ee8d600189eccf" providerId="LiveId" clId="{7F377D7E-1042-41DC-937D-A9BD3BC73CD3}" dt="2022-09-21T14:19:22.661" v="1928" actId="478"/>
          <ac:picMkLst>
            <pc:docMk/>
            <pc:sldMk cId="652172635" sldId="273"/>
            <ac:picMk id="3" creationId="{B3F0FEB8-4FAE-AB8D-A1FD-1AECC619BC02}"/>
          </ac:picMkLst>
        </pc:picChg>
      </pc:sldChg>
      <pc:sldChg chg="add">
        <pc:chgData name="Miroslav Popovic" userId="38ee8d600189eccf" providerId="LiveId" clId="{7F377D7E-1042-41DC-937D-A9BD3BC73CD3}" dt="2022-09-23T21:55:53.282" v="1934"/>
        <pc:sldMkLst>
          <pc:docMk/>
          <pc:sldMk cId="2670120254" sldId="274"/>
        </pc:sldMkLst>
      </pc:sldChg>
      <pc:sldMasterChg chg="delSp modSp mod setBg addSldLayout delSldLayout modSldLayout sldLayoutOrd">
        <pc:chgData name="Miroslav Popovic" userId="38ee8d600189eccf" providerId="LiveId" clId="{7F377D7E-1042-41DC-937D-A9BD3BC73CD3}" dt="2022-09-17T22:42:17.093" v="1919" actId="478"/>
        <pc:sldMasterMkLst>
          <pc:docMk/>
          <pc:sldMasterMk cId="503188021" sldId="2147483648"/>
        </pc:sldMasterMkLst>
        <pc:spChg chg="mod">
          <ac:chgData name="Miroslav Popovic" userId="38ee8d600189eccf" providerId="LiveId" clId="{7F377D7E-1042-41DC-937D-A9BD3BC73CD3}" dt="2022-09-11T20:26:16.682" v="360"/>
          <ac:spMkLst>
            <pc:docMk/>
            <pc:sldMasterMk cId="503188021" sldId="2147483648"/>
            <ac:spMk id="2" creationId="{5AFE8190-58C3-7DEB-8416-6F09AB50BCD7}"/>
          </ac:spMkLst>
        </pc:spChg>
        <pc:spChg chg="del">
          <ac:chgData name="Miroslav Popovic" userId="38ee8d600189eccf" providerId="LiveId" clId="{7F377D7E-1042-41DC-937D-A9BD3BC73CD3}" dt="2022-09-11T18:34:15.113" v="7" actId="478"/>
          <ac:spMkLst>
            <pc:docMk/>
            <pc:sldMasterMk cId="503188021" sldId="2147483648"/>
            <ac:spMk id="4" creationId="{B6B19436-18EE-46C2-3ADA-A28611465106}"/>
          </ac:spMkLst>
        </pc:spChg>
        <pc:spChg chg="del">
          <ac:chgData name="Miroslav Popovic" userId="38ee8d600189eccf" providerId="LiveId" clId="{7F377D7E-1042-41DC-937D-A9BD3BC73CD3}" dt="2022-09-11T18:33:30.980" v="2" actId="478"/>
          <ac:spMkLst>
            <pc:docMk/>
            <pc:sldMasterMk cId="503188021" sldId="2147483648"/>
            <ac:spMk id="5" creationId="{F86F527E-88D3-E9A0-D17F-A11C0D67B101}"/>
          </ac:spMkLst>
        </pc:spChg>
        <pc:spChg chg="del">
          <ac:chgData name="Miroslav Popovic" userId="38ee8d600189eccf" providerId="LiveId" clId="{7F377D7E-1042-41DC-937D-A9BD3BC73CD3}" dt="2022-09-11T18:34:12.886" v="6" actId="478"/>
          <ac:spMkLst>
            <pc:docMk/>
            <pc:sldMasterMk cId="503188021" sldId="2147483648"/>
            <ac:spMk id="6" creationId="{C9BA841C-5968-EFA4-A724-DBD40DC78D19}"/>
          </ac:spMkLst>
        </pc:spChg>
        <pc:sldLayoutChg chg="addSp delSp modSp mod setBg">
          <pc:chgData name="Miroslav Popovic" userId="38ee8d600189eccf" providerId="LiveId" clId="{7F377D7E-1042-41DC-937D-A9BD3BC73CD3}" dt="2022-09-11T20:17:23.711" v="346"/>
          <pc:sldLayoutMkLst>
            <pc:docMk/>
            <pc:sldMasterMk cId="503188021" sldId="2147483648"/>
            <pc:sldLayoutMk cId="3586032140" sldId="2147483649"/>
          </pc:sldLayoutMkLst>
          <pc:spChg chg="mod">
            <ac:chgData name="Miroslav Popovic" userId="38ee8d600189eccf" providerId="LiveId" clId="{7F377D7E-1042-41DC-937D-A9BD3BC73CD3}" dt="2022-09-11T20:17:17.813" v="345"/>
            <ac:spMkLst>
              <pc:docMk/>
              <pc:sldMasterMk cId="503188021" sldId="2147483648"/>
              <pc:sldLayoutMk cId="3586032140" sldId="2147483649"/>
              <ac:spMk id="2" creationId="{FBD3CF0D-BDE1-B889-2F4A-526AC36FA055}"/>
            </ac:spMkLst>
          </pc:spChg>
          <pc:spChg chg="mod">
            <ac:chgData name="Miroslav Popovic" userId="38ee8d600189eccf" providerId="LiveId" clId="{7F377D7E-1042-41DC-937D-A9BD3BC73CD3}" dt="2022-09-11T20:17:23.711" v="346"/>
            <ac:spMkLst>
              <pc:docMk/>
              <pc:sldMasterMk cId="503188021" sldId="2147483648"/>
              <pc:sldLayoutMk cId="3586032140" sldId="2147483649"/>
              <ac:spMk id="3" creationId="{601FC290-475F-2C5B-4FA0-A0F0BE37A52A}"/>
            </ac:spMkLst>
          </pc:spChg>
          <pc:spChg chg="add mod">
            <ac:chgData name="Miroslav Popovic" userId="38ee8d600189eccf" providerId="LiveId" clId="{7F377D7E-1042-41DC-937D-A9BD3BC73CD3}" dt="2022-09-11T19:42:53.548" v="125" actId="207"/>
            <ac:spMkLst>
              <pc:docMk/>
              <pc:sldMasterMk cId="503188021" sldId="2147483648"/>
              <pc:sldLayoutMk cId="3586032140" sldId="2147483649"/>
              <ac:spMk id="4" creationId="{1296EEAC-739F-E513-2006-36F76DB5F17C}"/>
            </ac:spMkLst>
          </pc:spChg>
          <pc:spChg chg="del">
            <ac:chgData name="Miroslav Popovic" userId="38ee8d600189eccf" providerId="LiveId" clId="{7F377D7E-1042-41DC-937D-A9BD3BC73CD3}" dt="2022-09-11T18:34:30.639" v="10" actId="478"/>
            <ac:spMkLst>
              <pc:docMk/>
              <pc:sldMasterMk cId="503188021" sldId="2147483648"/>
              <pc:sldLayoutMk cId="3586032140" sldId="2147483649"/>
              <ac:spMk id="4" creationId="{D5C1E9BD-5AD4-B77C-3A13-0C4D270D17A7}"/>
            </ac:spMkLst>
          </pc:spChg>
          <pc:spChg chg="del">
            <ac:chgData name="Miroslav Popovic" userId="38ee8d600189eccf" providerId="LiveId" clId="{7F377D7E-1042-41DC-937D-A9BD3BC73CD3}" dt="2022-09-11T18:34:24.595" v="8" actId="478"/>
            <ac:spMkLst>
              <pc:docMk/>
              <pc:sldMasterMk cId="503188021" sldId="2147483648"/>
              <pc:sldLayoutMk cId="3586032140" sldId="2147483649"/>
              <ac:spMk id="5" creationId="{7D7BD0F4-7E5D-A597-E402-B133F54C5E19}"/>
            </ac:spMkLst>
          </pc:spChg>
          <pc:spChg chg="del">
            <ac:chgData name="Miroslav Popovic" userId="38ee8d600189eccf" providerId="LiveId" clId="{7F377D7E-1042-41DC-937D-A9BD3BC73CD3}" dt="2022-09-11T18:34:28.686" v="9" actId="478"/>
            <ac:spMkLst>
              <pc:docMk/>
              <pc:sldMasterMk cId="503188021" sldId="2147483648"/>
              <pc:sldLayoutMk cId="3586032140" sldId="2147483649"/>
              <ac:spMk id="6" creationId="{5A1942C0-D4D2-1D8F-8FE2-7F9EEC62C301}"/>
            </ac:spMkLst>
          </pc:spChg>
          <pc:grpChg chg="add mod">
            <ac:chgData name="Miroslav Popovic" userId="38ee8d600189eccf" providerId="LiveId" clId="{7F377D7E-1042-41DC-937D-A9BD3BC73CD3}" dt="2022-09-11T18:46:17.750" v="21" actId="1076"/>
            <ac:grpSpMkLst>
              <pc:docMk/>
              <pc:sldMasterMk cId="503188021" sldId="2147483648"/>
              <pc:sldLayoutMk cId="3586032140" sldId="2147483649"/>
              <ac:grpSpMk id="15" creationId="{7898B02A-719F-9DA8-A7CA-9821F4A06561}"/>
            </ac:grpSpMkLst>
          </pc:grpChg>
          <pc:picChg chg="add mod ord">
            <ac:chgData name="Miroslav Popovic" userId="38ee8d600189eccf" providerId="LiveId" clId="{7F377D7E-1042-41DC-937D-A9BD3BC73CD3}" dt="2022-09-11T18:34:35.407" v="11" actId="1076"/>
            <ac:picMkLst>
              <pc:docMk/>
              <pc:sldMasterMk cId="503188021" sldId="2147483648"/>
              <pc:sldLayoutMk cId="3586032140" sldId="2147483649"/>
              <ac:picMk id="8" creationId="{EC8E8734-CEC5-B76B-41F3-BDF133A71ABF}"/>
            </ac:picMkLst>
          </pc:picChg>
          <pc:picChg chg="add del mod">
            <ac:chgData name="Miroslav Popovic" userId="38ee8d600189eccf" providerId="LiveId" clId="{7F377D7E-1042-41DC-937D-A9BD3BC73CD3}" dt="2022-09-11T18:36:48.783" v="13" actId="478"/>
            <ac:picMkLst>
              <pc:docMk/>
              <pc:sldMasterMk cId="503188021" sldId="2147483648"/>
              <pc:sldLayoutMk cId="3586032140" sldId="2147483649"/>
              <ac:picMk id="10" creationId="{226C4391-3A48-BDD7-3757-18EE0CE7C7A5}"/>
            </ac:picMkLst>
          </pc:picChg>
          <pc:picChg chg="add mod">
            <ac:chgData name="Miroslav Popovic" userId="38ee8d600189eccf" providerId="LiveId" clId="{7F377D7E-1042-41DC-937D-A9BD3BC73CD3}" dt="2022-09-11T18:37:32.222" v="19" actId="164"/>
            <ac:picMkLst>
              <pc:docMk/>
              <pc:sldMasterMk cId="503188021" sldId="2147483648"/>
              <pc:sldLayoutMk cId="3586032140" sldId="2147483649"/>
              <ac:picMk id="12" creationId="{BB3B2224-679C-0ED1-3277-4AB06E1E1812}"/>
            </ac:picMkLst>
          </pc:picChg>
          <pc:picChg chg="add mod">
            <ac:chgData name="Miroslav Popovic" userId="38ee8d600189eccf" providerId="LiveId" clId="{7F377D7E-1042-41DC-937D-A9BD3BC73CD3}" dt="2022-09-11T18:37:32.222" v="19" actId="164"/>
            <ac:picMkLst>
              <pc:docMk/>
              <pc:sldMasterMk cId="503188021" sldId="2147483648"/>
              <pc:sldLayoutMk cId="3586032140" sldId="2147483649"/>
              <ac:picMk id="14" creationId="{42D85A67-C530-0BB7-332D-1E11DC648E7D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0:09.737" v="521" actId="14100"/>
          <pc:sldLayoutMkLst>
            <pc:docMk/>
            <pc:sldMasterMk cId="503188021" sldId="2147483648"/>
            <pc:sldLayoutMk cId="709445059" sldId="2147483650"/>
          </pc:sldLayoutMkLst>
          <pc:spChg chg="mod">
            <ac:chgData name="Miroslav Popovic" userId="38ee8d600189eccf" providerId="LiveId" clId="{7F377D7E-1042-41DC-937D-A9BD3BC73CD3}" dt="2022-09-11T20:17:35.461" v="347"/>
            <ac:spMkLst>
              <pc:docMk/>
              <pc:sldMasterMk cId="503188021" sldId="2147483648"/>
              <pc:sldLayoutMk cId="709445059" sldId="2147483650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09.737" v="521" actId="14100"/>
            <ac:spMkLst>
              <pc:docMk/>
              <pc:sldMasterMk cId="503188021" sldId="2147483648"/>
              <pc:sldLayoutMk cId="709445059" sldId="2147483650"/>
              <ac:spMk id="3" creationId="{354589E5-755C-F54F-6D4B-DE85DD080A60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4" creationId="{1B3DBE78-8573-3052-01D7-0DE1A4FE4F37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5" creationId="{3F4C2F30-DC7F-6E20-55AE-B317787B1C8D}"/>
            </ac:spMkLst>
          </pc:spChg>
          <pc:spChg chg="del">
            <ac:chgData name="Miroslav Popovic" userId="38ee8d600189eccf" providerId="LiveId" clId="{7F377D7E-1042-41DC-937D-A9BD3BC73CD3}" dt="2022-09-11T19:30:02.308" v="58" actId="478"/>
            <ac:spMkLst>
              <pc:docMk/>
              <pc:sldMasterMk cId="503188021" sldId="2147483648"/>
              <pc:sldLayoutMk cId="709445059" sldId="2147483650"/>
              <ac:spMk id="6" creationId="{2497FB3D-C284-1404-7148-06BEDF1932BC}"/>
            </ac:spMkLst>
          </pc:spChg>
          <pc:spChg chg="add mod ord">
            <ac:chgData name="Miroslav Popovic" userId="38ee8d600189eccf" providerId="LiveId" clId="{7F377D7E-1042-41DC-937D-A9BD3BC73CD3}" dt="2022-09-11T19:31:21.424" v="62" actId="2085"/>
            <ac:spMkLst>
              <pc:docMk/>
              <pc:sldMasterMk cId="503188021" sldId="2147483648"/>
              <pc:sldLayoutMk cId="709445059" sldId="2147483650"/>
              <ac:spMk id="7" creationId="{DBE02815-904B-879F-7C8A-DFCCA10FB7C2}"/>
            </ac:spMkLst>
          </pc:spChg>
          <pc:grpChg chg="add mod">
            <ac:chgData name="Miroslav Popovic" userId="38ee8d600189eccf" providerId="LiveId" clId="{7F377D7E-1042-41DC-937D-A9BD3BC73CD3}" dt="2022-09-11T19:30:23.315" v="61" actId="14100"/>
            <ac:grpSpMkLst>
              <pc:docMk/>
              <pc:sldMasterMk cId="503188021" sldId="2147483648"/>
              <pc:sldLayoutMk cId="709445059" sldId="2147483650"/>
              <ac:grpSpMk id="8" creationId="{537D96ED-A44B-EB64-7993-ECEF309C2CAF}"/>
            </ac:grpSpMkLst>
          </pc:grpChg>
          <pc:picChg chg="mod">
            <ac:chgData name="Miroslav Popovic" userId="38ee8d600189eccf" providerId="LiveId" clId="{7F377D7E-1042-41DC-937D-A9BD3BC73CD3}" dt="2022-09-11T19:30:10.197" v="59"/>
            <ac:picMkLst>
              <pc:docMk/>
              <pc:sldMasterMk cId="503188021" sldId="2147483648"/>
              <pc:sldLayoutMk cId="709445059" sldId="2147483650"/>
              <ac:picMk id="9" creationId="{1DE84475-FAC1-820F-409D-5FB893C0445F}"/>
            </ac:picMkLst>
          </pc:picChg>
          <pc:picChg chg="mod">
            <ac:chgData name="Miroslav Popovic" userId="38ee8d600189eccf" providerId="LiveId" clId="{7F377D7E-1042-41DC-937D-A9BD3BC73CD3}" dt="2022-09-11T19:30:10.197" v="59"/>
            <ac:picMkLst>
              <pc:docMk/>
              <pc:sldMasterMk cId="503188021" sldId="2147483648"/>
              <pc:sldLayoutMk cId="709445059" sldId="2147483650"/>
              <ac:picMk id="10" creationId="{D649F4A9-3F4F-50F0-E43E-6D124EEFBB5A}"/>
            </ac:picMkLst>
          </pc:picChg>
        </pc:sldLayoutChg>
        <pc:sldLayoutChg chg="addSp delSp modSp mod setBg">
          <pc:chgData name="Miroslav Popovic" userId="38ee8d600189eccf" providerId="LiveId" clId="{7F377D7E-1042-41DC-937D-A9BD3BC73CD3}" dt="2022-09-11T20:18:22.717" v="351"/>
          <pc:sldLayoutMkLst>
            <pc:docMk/>
            <pc:sldMasterMk cId="503188021" sldId="2147483648"/>
            <pc:sldLayoutMk cId="2115462977" sldId="2147483651"/>
          </pc:sldLayoutMkLst>
          <pc:spChg chg="mod">
            <ac:chgData name="Miroslav Popovic" userId="38ee8d600189eccf" providerId="LiveId" clId="{7F377D7E-1042-41DC-937D-A9BD3BC73CD3}" dt="2022-09-11T20:18:22.717" v="351"/>
            <ac:spMkLst>
              <pc:docMk/>
              <pc:sldMasterMk cId="503188021" sldId="2147483648"/>
              <pc:sldLayoutMk cId="2115462977" sldId="2147483651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22.717" v="351"/>
            <ac:spMkLst>
              <pc:docMk/>
              <pc:sldMasterMk cId="503188021" sldId="2147483648"/>
              <pc:sldLayoutMk cId="2115462977" sldId="2147483651"/>
              <ac:spMk id="3" creationId="{909EAC9A-D5DB-87A4-4221-93D0B04D38D6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4" creationId="{B5A060F1-AD60-F2D4-6892-65E935A69C35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5" creationId="{811AF4E2-F8AC-6A20-382B-38A584302E23}"/>
            </ac:spMkLst>
          </pc:spChg>
          <pc:spChg chg="del">
            <ac:chgData name="Miroslav Popovic" userId="38ee8d600189eccf" providerId="LiveId" clId="{7F377D7E-1042-41DC-937D-A9BD3BC73CD3}" dt="2022-09-11T19:40:12.146" v="121" actId="478"/>
            <ac:spMkLst>
              <pc:docMk/>
              <pc:sldMasterMk cId="503188021" sldId="2147483648"/>
              <pc:sldLayoutMk cId="2115462977" sldId="2147483651"/>
              <ac:spMk id="6" creationId="{FF4741BA-CBC3-214C-817A-B54727CD0535}"/>
            </ac:spMkLst>
          </pc:spChg>
          <pc:grpChg chg="add del mod">
            <ac:chgData name="Miroslav Popovic" userId="38ee8d600189eccf" providerId="LiveId" clId="{7F377D7E-1042-41DC-937D-A9BD3BC73CD3}" dt="2022-09-11T19:59:25.671" v="212" actId="478"/>
            <ac:grpSpMkLst>
              <pc:docMk/>
              <pc:sldMasterMk cId="503188021" sldId="2147483648"/>
              <pc:sldLayoutMk cId="2115462977" sldId="2147483651"/>
              <ac:grpSpMk id="7" creationId="{7D09515C-447D-1BCA-83AF-B8FD076F3112}"/>
            </ac:grpSpMkLst>
          </pc:grpChg>
          <pc:grpChg chg="add mod">
            <ac:chgData name="Miroslav Popovic" userId="38ee8d600189eccf" providerId="LiveId" clId="{7F377D7E-1042-41DC-937D-A9BD3BC73CD3}" dt="2022-09-11T19:59:05.079" v="205"/>
            <ac:grpSpMkLst>
              <pc:docMk/>
              <pc:sldMasterMk cId="503188021" sldId="2147483648"/>
              <pc:sldLayoutMk cId="2115462977" sldId="2147483651"/>
              <ac:grpSpMk id="12" creationId="{078F825E-DA28-7255-F680-20CCB1A51E36}"/>
            </ac:grpSpMkLst>
          </pc:grpChg>
          <pc:picChg chg="mod">
            <ac:chgData name="Miroslav Popovic" userId="38ee8d600189eccf" providerId="LiveId" clId="{7F377D7E-1042-41DC-937D-A9BD3BC73CD3}" dt="2022-09-11T19:40:20.267" v="122"/>
            <ac:picMkLst>
              <pc:docMk/>
              <pc:sldMasterMk cId="503188021" sldId="2147483648"/>
              <pc:sldLayoutMk cId="2115462977" sldId="2147483651"/>
              <ac:picMk id="8" creationId="{26D260FF-19A5-28D8-C4AD-FD032F80CF9D}"/>
            </ac:picMkLst>
          </pc:picChg>
          <pc:picChg chg="mod">
            <ac:chgData name="Miroslav Popovic" userId="38ee8d600189eccf" providerId="LiveId" clId="{7F377D7E-1042-41DC-937D-A9BD3BC73CD3}" dt="2022-09-11T19:40:20.267" v="122"/>
            <ac:picMkLst>
              <pc:docMk/>
              <pc:sldMasterMk cId="503188021" sldId="2147483648"/>
              <pc:sldLayoutMk cId="2115462977" sldId="2147483651"/>
              <ac:picMk id="9" creationId="{260EC668-F4B1-A7A3-12CE-2B892FFB27B3}"/>
            </ac:picMkLst>
          </pc:picChg>
          <pc:picChg chg="add mod ord">
            <ac:chgData name="Miroslav Popovic" userId="38ee8d600189eccf" providerId="LiveId" clId="{7F377D7E-1042-41DC-937D-A9BD3BC73CD3}" dt="2022-09-11T19:59:24.127" v="211" actId="167"/>
            <ac:picMkLst>
              <pc:docMk/>
              <pc:sldMasterMk cId="503188021" sldId="2147483648"/>
              <pc:sldLayoutMk cId="2115462977" sldId="2147483651"/>
              <ac:picMk id="11" creationId="{FD00FB3B-B2B8-A11A-A70C-2A7F5A613441}"/>
            </ac:picMkLst>
          </pc:picChg>
          <pc:picChg chg="mod">
            <ac:chgData name="Miroslav Popovic" userId="38ee8d600189eccf" providerId="LiveId" clId="{7F377D7E-1042-41DC-937D-A9BD3BC73CD3}" dt="2022-09-11T19:59:05.079" v="205"/>
            <ac:picMkLst>
              <pc:docMk/>
              <pc:sldMasterMk cId="503188021" sldId="2147483648"/>
              <pc:sldLayoutMk cId="2115462977" sldId="2147483651"/>
              <ac:picMk id="13" creationId="{15FB9D3A-EEEB-3B15-38EB-31F5D992FCF0}"/>
            </ac:picMkLst>
          </pc:picChg>
          <pc:picChg chg="mod">
            <ac:chgData name="Miroslav Popovic" userId="38ee8d600189eccf" providerId="LiveId" clId="{7F377D7E-1042-41DC-937D-A9BD3BC73CD3}" dt="2022-09-11T19:59:05.079" v="205"/>
            <ac:picMkLst>
              <pc:docMk/>
              <pc:sldMasterMk cId="503188021" sldId="2147483648"/>
              <pc:sldLayoutMk cId="2115462977" sldId="2147483651"/>
              <ac:picMk id="14" creationId="{102638D7-F138-7844-83E6-0502CF1C62A8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0:35.589" v="525" actId="14100"/>
          <pc:sldLayoutMkLst>
            <pc:docMk/>
            <pc:sldMasterMk cId="503188021" sldId="2147483648"/>
            <pc:sldLayoutMk cId="3168272943" sldId="2147483652"/>
          </pc:sldLayoutMkLst>
          <pc:spChg chg="mod">
            <ac:chgData name="Miroslav Popovic" userId="38ee8d600189eccf" providerId="LiveId" clId="{7F377D7E-1042-41DC-937D-A9BD3BC73CD3}" dt="2022-09-11T20:18:43.688" v="354"/>
            <ac:spMkLst>
              <pc:docMk/>
              <pc:sldMasterMk cId="503188021" sldId="2147483648"/>
              <pc:sldLayoutMk cId="3168272943" sldId="2147483652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32.882" v="524" actId="14100"/>
            <ac:spMkLst>
              <pc:docMk/>
              <pc:sldMasterMk cId="503188021" sldId="2147483648"/>
              <pc:sldLayoutMk cId="3168272943" sldId="2147483652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35.589" v="525" actId="14100"/>
            <ac:spMkLst>
              <pc:docMk/>
              <pc:sldMasterMk cId="503188021" sldId="2147483648"/>
              <pc:sldLayoutMk cId="3168272943" sldId="2147483652"/>
              <ac:spMk id="4" creationId="{E78C0D36-4434-0E88-0D5D-5D3A1490A619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5" creationId="{931CF87C-253C-E1B0-C046-D0620121CAD5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6" creationId="{57D8C273-6F7F-4B42-CFC7-6640DEEDCDA6}"/>
            </ac:spMkLst>
          </pc:spChg>
          <pc:spChg chg="del">
            <ac:chgData name="Miroslav Popovic" userId="38ee8d600189eccf" providerId="LiveId" clId="{7F377D7E-1042-41DC-937D-A9BD3BC73CD3}" dt="2022-09-11T19:31:48.449" v="66" actId="478"/>
            <ac:spMkLst>
              <pc:docMk/>
              <pc:sldMasterMk cId="503188021" sldId="2147483648"/>
              <pc:sldLayoutMk cId="3168272943" sldId="2147483652"/>
              <ac:spMk id="7" creationId="{8C2E9E8F-BCB7-5BD0-CE08-20DD81D67812}"/>
            </ac:spMkLst>
          </pc:spChg>
          <pc:spChg chg="add ord">
            <ac:chgData name="Miroslav Popovic" userId="38ee8d600189eccf" providerId="LiveId" clId="{7F377D7E-1042-41DC-937D-A9BD3BC73CD3}" dt="2022-09-11T19:31:35.773" v="64" actId="167"/>
            <ac:spMkLst>
              <pc:docMk/>
              <pc:sldMasterMk cId="503188021" sldId="2147483648"/>
              <pc:sldLayoutMk cId="3168272943" sldId="2147483652"/>
              <ac:spMk id="9" creationId="{C3A6EBDD-3BAE-1043-0E70-42E1497DCFF4}"/>
            </ac:spMkLst>
          </pc:spChg>
          <pc:grpChg chg="add mod">
            <ac:chgData name="Miroslav Popovic" userId="38ee8d600189eccf" providerId="LiveId" clId="{7F377D7E-1042-41DC-937D-A9BD3BC73CD3}" dt="2022-09-11T19:35:37.791" v="81"/>
            <ac:grpSpMkLst>
              <pc:docMk/>
              <pc:sldMasterMk cId="503188021" sldId="2147483648"/>
              <pc:sldLayoutMk cId="3168272943" sldId="2147483652"/>
              <ac:grpSpMk id="10" creationId="{8C6E1631-4054-FA38-F03D-B41FFC206AD8}"/>
            </ac:grpSpMkLst>
          </pc:grpChg>
          <pc:picChg chg="mod">
            <ac:chgData name="Miroslav Popovic" userId="38ee8d600189eccf" providerId="LiveId" clId="{7F377D7E-1042-41DC-937D-A9BD3BC73CD3}" dt="2022-09-11T19:35:37.791" v="81"/>
            <ac:picMkLst>
              <pc:docMk/>
              <pc:sldMasterMk cId="503188021" sldId="2147483648"/>
              <pc:sldLayoutMk cId="3168272943" sldId="2147483652"/>
              <ac:picMk id="11" creationId="{D57000F8-F2F2-0A52-BA88-006149110638}"/>
            </ac:picMkLst>
          </pc:picChg>
          <pc:picChg chg="mod">
            <ac:chgData name="Miroslav Popovic" userId="38ee8d600189eccf" providerId="LiveId" clId="{7F377D7E-1042-41DC-937D-A9BD3BC73CD3}" dt="2022-09-11T19:35:37.791" v="81"/>
            <ac:picMkLst>
              <pc:docMk/>
              <pc:sldMasterMk cId="503188021" sldId="2147483648"/>
              <pc:sldLayoutMk cId="3168272943" sldId="2147483652"/>
              <ac:picMk id="12" creationId="{E5536ED6-9913-4494-0ED6-66ED3868F6E0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2T22:21:11.980" v="531" actId="14100"/>
          <pc:sldLayoutMkLst>
            <pc:docMk/>
            <pc:sldMasterMk cId="503188021" sldId="2147483648"/>
            <pc:sldLayoutMk cId="3538067346" sldId="2147483653"/>
          </pc:sldLayoutMkLst>
          <pc:spChg chg="mod">
            <ac:chgData name="Miroslav Popovic" userId="38ee8d600189eccf" providerId="LiveId" clId="{7F377D7E-1042-41DC-937D-A9BD3BC73CD3}" dt="2022-09-11T20:19:04.660" v="357"/>
            <ac:spMkLst>
              <pc:docMk/>
              <pc:sldMasterMk cId="503188021" sldId="2147483648"/>
              <pc:sldLayoutMk cId="3538067346" sldId="2147483653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06.128" v="530" actId="14100"/>
            <ac:spMkLst>
              <pc:docMk/>
              <pc:sldMasterMk cId="503188021" sldId="2147483648"/>
              <pc:sldLayoutMk cId="3538067346" sldId="2147483653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11.980" v="531" actId="14100"/>
            <ac:spMkLst>
              <pc:docMk/>
              <pc:sldMasterMk cId="503188021" sldId="2147483648"/>
              <pc:sldLayoutMk cId="3538067346" sldId="2147483653"/>
              <ac:spMk id="5" creationId="{30A7AB36-B27A-980C-CFC2-EF50177D751A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7" creationId="{48969A54-BCEF-F8FA-B071-F54F450B5552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8" creationId="{C1227021-0F3D-8C92-3C9B-19A2B20E2405}"/>
            </ac:spMkLst>
          </pc:spChg>
          <pc:spChg chg="del">
            <ac:chgData name="Miroslav Popovic" userId="38ee8d600189eccf" providerId="LiveId" clId="{7F377D7E-1042-41DC-937D-A9BD3BC73CD3}" dt="2022-09-11T19:36:37.609" v="90" actId="478"/>
            <ac:spMkLst>
              <pc:docMk/>
              <pc:sldMasterMk cId="503188021" sldId="2147483648"/>
              <pc:sldLayoutMk cId="3538067346" sldId="2147483653"/>
              <ac:spMk id="9" creationId="{B3FDEEA4-2263-1E06-69E4-F8E0DEE655BC}"/>
            </ac:spMkLst>
          </pc:spChg>
          <pc:spChg chg="add ord">
            <ac:chgData name="Miroslav Popovic" userId="38ee8d600189eccf" providerId="LiveId" clId="{7F377D7E-1042-41DC-937D-A9BD3BC73CD3}" dt="2022-09-11T19:37:51.634" v="107" actId="167"/>
            <ac:spMkLst>
              <pc:docMk/>
              <pc:sldMasterMk cId="503188021" sldId="2147483648"/>
              <pc:sldLayoutMk cId="3538067346" sldId="2147483653"/>
              <ac:spMk id="16" creationId="{1D6B6F53-F564-2B88-AA8E-499EF0857A69}"/>
            </ac:spMkLst>
          </pc:spChg>
          <pc:grpChg chg="add mod">
            <ac:chgData name="Miroslav Popovic" userId="38ee8d600189eccf" providerId="LiveId" clId="{7F377D7E-1042-41DC-937D-A9BD3BC73CD3}" dt="2022-09-11T19:36:39.531" v="91"/>
            <ac:grpSpMkLst>
              <pc:docMk/>
              <pc:sldMasterMk cId="503188021" sldId="2147483648"/>
              <pc:sldLayoutMk cId="3538067346" sldId="2147483653"/>
              <ac:grpSpMk id="10" creationId="{BD18D1FC-90CE-58CB-5695-7F85AC142316}"/>
            </ac:grpSpMkLst>
          </pc:grpChg>
          <pc:picChg chg="mod">
            <ac:chgData name="Miroslav Popovic" userId="38ee8d600189eccf" providerId="LiveId" clId="{7F377D7E-1042-41DC-937D-A9BD3BC73CD3}" dt="2022-09-11T19:36:39.531" v="91"/>
            <ac:picMkLst>
              <pc:docMk/>
              <pc:sldMasterMk cId="503188021" sldId="2147483648"/>
              <pc:sldLayoutMk cId="3538067346" sldId="2147483653"/>
              <ac:picMk id="11" creationId="{0E0122A9-527E-FCE6-FF75-6CBE65E7B6ED}"/>
            </ac:picMkLst>
          </pc:picChg>
          <pc:picChg chg="mod">
            <ac:chgData name="Miroslav Popovic" userId="38ee8d600189eccf" providerId="LiveId" clId="{7F377D7E-1042-41DC-937D-A9BD3BC73CD3}" dt="2022-09-11T19:36:39.531" v="91"/>
            <ac:picMkLst>
              <pc:docMk/>
              <pc:sldMasterMk cId="503188021" sldId="2147483648"/>
              <pc:sldLayoutMk cId="3538067346" sldId="2147483653"/>
              <ac:picMk id="12" creationId="{C0B7C39D-0B18-0530-0D52-E21D5535AB66}"/>
            </ac:picMkLst>
          </pc:picChg>
          <pc:picChg chg="add del mod ord">
            <ac:chgData name="Miroslav Popovic" userId="38ee8d600189eccf" providerId="LiveId" clId="{7F377D7E-1042-41DC-937D-A9BD3BC73CD3}" dt="2022-09-11T19:37:44.615" v="105" actId="478"/>
            <ac:picMkLst>
              <pc:docMk/>
              <pc:sldMasterMk cId="503188021" sldId="2147483648"/>
              <pc:sldLayoutMk cId="3538067346" sldId="2147483653"/>
              <ac:picMk id="14" creationId="{FE30D70D-64D2-1024-2D6A-1484BCC99909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19:36:18.015" v="87" actId="14100"/>
          <pc:sldLayoutMkLst>
            <pc:docMk/>
            <pc:sldMasterMk cId="503188021" sldId="2147483648"/>
            <pc:sldLayoutMk cId="4125560542" sldId="2147483654"/>
          </pc:sldLayoutMkLst>
          <pc:spChg chg="mod">
            <ac:chgData name="Miroslav Popovic" userId="38ee8d600189eccf" providerId="LiveId" clId="{7F377D7E-1042-41DC-937D-A9BD3BC73CD3}" dt="2022-09-11T19:36:18.015" v="87" actId="14100"/>
            <ac:spMkLst>
              <pc:docMk/>
              <pc:sldMasterMk cId="503188021" sldId="2147483648"/>
              <pc:sldLayoutMk cId="4125560542" sldId="2147483654"/>
              <ac:spMk id="2" creationId="{CB7A69F5-328B-DE95-CD15-82939ACFC4D2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3" creationId="{C01D6FF2-7DB8-B2B3-734E-BA4E8C2C7614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4" creationId="{1C03D2BA-8631-D5DB-56BD-E2CEC17C9516}"/>
            </ac:spMkLst>
          </pc:spChg>
          <pc:spChg chg="del">
            <ac:chgData name="Miroslav Popovic" userId="38ee8d600189eccf" providerId="LiveId" clId="{7F377D7E-1042-41DC-937D-A9BD3BC73CD3}" dt="2022-09-11T19:35:44.444" v="82" actId="478"/>
            <ac:spMkLst>
              <pc:docMk/>
              <pc:sldMasterMk cId="503188021" sldId="2147483648"/>
              <pc:sldLayoutMk cId="4125560542" sldId="2147483654"/>
              <ac:spMk id="5" creationId="{E4868FE2-ED9C-F9E4-7E4C-2DFF816D4B8E}"/>
            </ac:spMkLst>
          </pc:spChg>
          <pc:spChg chg="add mod ord">
            <ac:chgData name="Miroslav Popovic" userId="38ee8d600189eccf" providerId="LiveId" clId="{7F377D7E-1042-41DC-937D-A9BD3BC73CD3}" dt="2022-09-11T19:36:05.412" v="85" actId="14100"/>
            <ac:spMkLst>
              <pc:docMk/>
              <pc:sldMasterMk cId="503188021" sldId="2147483648"/>
              <pc:sldLayoutMk cId="4125560542" sldId="2147483654"/>
              <ac:spMk id="7" creationId="{451B021E-C181-EF07-EE44-6A503821D5A6}"/>
            </ac:spMkLst>
          </pc:spChg>
          <pc:grpChg chg="add mod">
            <ac:chgData name="Miroslav Popovic" userId="38ee8d600189eccf" providerId="LiveId" clId="{7F377D7E-1042-41DC-937D-A9BD3BC73CD3}" dt="2022-09-11T19:35:46.172" v="83"/>
            <ac:grpSpMkLst>
              <pc:docMk/>
              <pc:sldMasterMk cId="503188021" sldId="2147483648"/>
              <pc:sldLayoutMk cId="4125560542" sldId="2147483654"/>
              <ac:grpSpMk id="8" creationId="{F94BC36E-0CCD-841E-D017-9AB2B6A8422D}"/>
            </ac:grpSpMkLst>
          </pc:grpChg>
          <pc:picChg chg="mod">
            <ac:chgData name="Miroslav Popovic" userId="38ee8d600189eccf" providerId="LiveId" clId="{7F377D7E-1042-41DC-937D-A9BD3BC73CD3}" dt="2022-09-11T19:35:46.172" v="83"/>
            <ac:picMkLst>
              <pc:docMk/>
              <pc:sldMasterMk cId="503188021" sldId="2147483648"/>
              <pc:sldLayoutMk cId="4125560542" sldId="2147483654"/>
              <ac:picMk id="9" creationId="{80B33B08-D4EC-5110-8003-223FA0A75618}"/>
            </ac:picMkLst>
          </pc:picChg>
          <pc:picChg chg="mod">
            <ac:chgData name="Miroslav Popovic" userId="38ee8d600189eccf" providerId="LiveId" clId="{7F377D7E-1042-41DC-937D-A9BD3BC73CD3}" dt="2022-09-11T19:35:46.172" v="83"/>
            <ac:picMkLst>
              <pc:docMk/>
              <pc:sldMasterMk cId="503188021" sldId="2147483648"/>
              <pc:sldLayoutMk cId="4125560542" sldId="2147483654"/>
              <ac:picMk id="10" creationId="{324E5543-F4FB-BC0E-9E1B-91590315EE0F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19:36:28.307" v="89"/>
          <pc:sldLayoutMkLst>
            <pc:docMk/>
            <pc:sldMasterMk cId="503188021" sldId="2147483648"/>
            <pc:sldLayoutMk cId="3412332364" sldId="2147483655"/>
          </pc:sldLayoutMkLst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2" creationId="{BA1DA94D-3FDB-96EA-ADF1-90153F6C7DAE}"/>
            </ac:spMkLst>
          </pc:spChg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3" creationId="{5FE8EF9C-A56B-815D-601B-70C33760B449}"/>
            </ac:spMkLst>
          </pc:spChg>
          <pc:spChg chg="del">
            <ac:chgData name="Miroslav Popovic" userId="38ee8d600189eccf" providerId="LiveId" clId="{7F377D7E-1042-41DC-937D-A9BD3BC73CD3}" dt="2022-09-11T19:36:26.402" v="88" actId="478"/>
            <ac:spMkLst>
              <pc:docMk/>
              <pc:sldMasterMk cId="503188021" sldId="2147483648"/>
              <pc:sldLayoutMk cId="3412332364" sldId="2147483655"/>
              <ac:spMk id="4" creationId="{EDECBB2F-856D-86C7-4126-85AEE75BC8FC}"/>
            </ac:spMkLst>
          </pc:spChg>
          <pc:grpChg chg="add mod">
            <ac:chgData name="Miroslav Popovic" userId="38ee8d600189eccf" providerId="LiveId" clId="{7F377D7E-1042-41DC-937D-A9BD3BC73CD3}" dt="2022-09-11T19:36:28.307" v="89"/>
            <ac:grpSpMkLst>
              <pc:docMk/>
              <pc:sldMasterMk cId="503188021" sldId="2147483648"/>
              <pc:sldLayoutMk cId="3412332364" sldId="2147483655"/>
              <ac:grpSpMk id="5" creationId="{7A58CEB2-8691-FCD9-412A-7EFF65BF4E5E}"/>
            </ac:grpSpMkLst>
          </pc:grpChg>
          <pc:picChg chg="mod">
            <ac:chgData name="Miroslav Popovic" userId="38ee8d600189eccf" providerId="LiveId" clId="{7F377D7E-1042-41DC-937D-A9BD3BC73CD3}" dt="2022-09-11T19:36:28.307" v="89"/>
            <ac:picMkLst>
              <pc:docMk/>
              <pc:sldMasterMk cId="503188021" sldId="2147483648"/>
              <pc:sldLayoutMk cId="3412332364" sldId="2147483655"/>
              <ac:picMk id="6" creationId="{C49E0A30-2C28-F17A-5634-A693419D48F5}"/>
            </ac:picMkLst>
          </pc:picChg>
          <pc:picChg chg="mod">
            <ac:chgData name="Miroslav Popovic" userId="38ee8d600189eccf" providerId="LiveId" clId="{7F377D7E-1042-41DC-937D-A9BD3BC73CD3}" dt="2022-09-11T19:36:28.307" v="89"/>
            <ac:picMkLst>
              <pc:docMk/>
              <pc:sldMasterMk cId="503188021" sldId="2147483648"/>
              <pc:sldLayoutMk cId="3412332364" sldId="2147483655"/>
              <ac:picMk id="7" creationId="{33429A2B-36FA-FE3F-6E48-6F30A1A96252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20:00:24.731" v="218" actId="478"/>
          <pc:sldLayoutMkLst>
            <pc:docMk/>
            <pc:sldMasterMk cId="503188021" sldId="2147483648"/>
            <pc:sldLayoutMk cId="3851268371" sldId="2147483656"/>
          </pc:sldLayoutMkLst>
          <pc:spChg chg="mod">
            <ac:chgData name="Miroslav Popovic" userId="38ee8d600189eccf" providerId="LiveId" clId="{7F377D7E-1042-41DC-937D-A9BD3BC73CD3}" dt="2022-09-11T20:00:22.208" v="217" actId="1076"/>
            <ac:spMkLst>
              <pc:docMk/>
              <pc:sldMasterMk cId="503188021" sldId="2147483648"/>
              <pc:sldLayoutMk cId="3851268371" sldId="2147483656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00:15.800" v="216" actId="14100"/>
            <ac:spMkLst>
              <pc:docMk/>
              <pc:sldMasterMk cId="503188021" sldId="2147483648"/>
              <pc:sldLayoutMk cId="3851268371" sldId="2147483656"/>
              <ac:spMk id="4" creationId="{D1F07E37-95A1-99CB-1DA7-E262354EE1E7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5" creationId="{3A4674CA-1A97-DD0E-577F-3C03D49FE5D0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6" creationId="{971651B1-BB43-EA9F-DD5F-3A92091F0463}"/>
            </ac:spMkLst>
          </pc:spChg>
          <pc:spChg chg="del">
            <ac:chgData name="Miroslav Popovic" userId="38ee8d600189eccf" providerId="LiveId" clId="{7F377D7E-1042-41DC-937D-A9BD3BC73CD3}" dt="2022-09-11T19:32:17.710" v="70" actId="478"/>
            <ac:spMkLst>
              <pc:docMk/>
              <pc:sldMasterMk cId="503188021" sldId="2147483648"/>
              <pc:sldLayoutMk cId="3851268371" sldId="2147483656"/>
              <ac:spMk id="7" creationId="{8A23DE04-E1F1-0D06-3C39-881A8D02901F}"/>
            </ac:spMkLst>
          </pc:spChg>
          <pc:spChg chg="add mod ord">
            <ac:chgData name="Miroslav Popovic" userId="38ee8d600189eccf" providerId="LiveId" clId="{7F377D7E-1042-41DC-937D-A9BD3BC73CD3}" dt="2022-09-11T19:32:34.658" v="73" actId="167"/>
            <ac:spMkLst>
              <pc:docMk/>
              <pc:sldMasterMk cId="503188021" sldId="2147483648"/>
              <pc:sldLayoutMk cId="3851268371" sldId="2147483656"/>
              <ac:spMk id="9" creationId="{7E5E8C0B-AF64-39D6-437A-C4E550508EF8}"/>
            </ac:spMkLst>
          </pc:spChg>
          <pc:grpChg chg="add del mod">
            <ac:chgData name="Miroslav Popovic" userId="38ee8d600189eccf" providerId="LiveId" clId="{7F377D7E-1042-41DC-937D-A9BD3BC73CD3}" dt="2022-09-11T20:00:24.731" v="218" actId="478"/>
            <ac:grpSpMkLst>
              <pc:docMk/>
              <pc:sldMasterMk cId="503188021" sldId="2147483648"/>
              <pc:sldLayoutMk cId="3851268371" sldId="2147483656"/>
              <ac:grpSpMk id="12" creationId="{87B64690-CF6C-060B-5921-05E01337797D}"/>
            </ac:grpSpMkLst>
          </pc:grpChg>
          <pc:grpChg chg="add mod">
            <ac:chgData name="Miroslav Popovic" userId="38ee8d600189eccf" providerId="LiveId" clId="{7F377D7E-1042-41DC-937D-A9BD3BC73CD3}" dt="2022-09-11T20:00:09.245" v="215"/>
            <ac:grpSpMkLst>
              <pc:docMk/>
              <pc:sldMasterMk cId="503188021" sldId="2147483648"/>
              <pc:sldLayoutMk cId="3851268371" sldId="2147483656"/>
              <ac:grpSpMk id="15" creationId="{D0C48376-4B3E-2018-272D-C7082BCDDD84}"/>
            </ac:grpSpMkLst>
          </pc:grpChg>
          <pc:picChg chg="add del mod">
            <ac:chgData name="Miroslav Popovic" userId="38ee8d600189eccf" providerId="LiveId" clId="{7F377D7E-1042-41DC-937D-A9BD3BC73CD3}" dt="2022-09-11T19:37:38.607" v="104" actId="478"/>
            <ac:picMkLst>
              <pc:docMk/>
              <pc:sldMasterMk cId="503188021" sldId="2147483648"/>
              <pc:sldLayoutMk cId="3851268371" sldId="2147483656"/>
              <ac:picMk id="11" creationId="{6C286B35-43EE-1D50-4EA0-26E626266110}"/>
            </ac:picMkLst>
          </pc:picChg>
          <pc:picChg chg="mod">
            <ac:chgData name="Miroslav Popovic" userId="38ee8d600189eccf" providerId="LiveId" clId="{7F377D7E-1042-41DC-937D-A9BD3BC73CD3}" dt="2022-09-11T19:38:01.120" v="108"/>
            <ac:picMkLst>
              <pc:docMk/>
              <pc:sldMasterMk cId="503188021" sldId="2147483648"/>
              <pc:sldLayoutMk cId="3851268371" sldId="2147483656"/>
              <ac:picMk id="13" creationId="{99A89C6F-6151-44F9-B801-A5CF12620CBC}"/>
            </ac:picMkLst>
          </pc:picChg>
          <pc:picChg chg="mod">
            <ac:chgData name="Miroslav Popovic" userId="38ee8d600189eccf" providerId="LiveId" clId="{7F377D7E-1042-41DC-937D-A9BD3BC73CD3}" dt="2022-09-11T19:38:01.120" v="108"/>
            <ac:picMkLst>
              <pc:docMk/>
              <pc:sldMasterMk cId="503188021" sldId="2147483648"/>
              <pc:sldLayoutMk cId="3851268371" sldId="2147483656"/>
              <ac:picMk id="14" creationId="{D9EAFA2D-53CE-23E1-9E90-11A5DA215052}"/>
            </ac:picMkLst>
          </pc:picChg>
          <pc:picChg chg="mod">
            <ac:chgData name="Miroslav Popovic" userId="38ee8d600189eccf" providerId="LiveId" clId="{7F377D7E-1042-41DC-937D-A9BD3BC73CD3}" dt="2022-09-11T20:00:09.245" v="215"/>
            <ac:picMkLst>
              <pc:docMk/>
              <pc:sldMasterMk cId="503188021" sldId="2147483648"/>
              <pc:sldLayoutMk cId="3851268371" sldId="2147483656"/>
              <ac:picMk id="16" creationId="{96501887-40CC-800D-3B82-5CF4D2DCE4C5}"/>
            </ac:picMkLst>
          </pc:picChg>
          <pc:picChg chg="mod">
            <ac:chgData name="Miroslav Popovic" userId="38ee8d600189eccf" providerId="LiveId" clId="{7F377D7E-1042-41DC-937D-A9BD3BC73CD3}" dt="2022-09-11T20:00:09.245" v="215"/>
            <ac:picMkLst>
              <pc:docMk/>
              <pc:sldMasterMk cId="503188021" sldId="2147483648"/>
              <pc:sldLayoutMk cId="3851268371" sldId="2147483656"/>
              <ac:picMk id="17" creationId="{9880DF70-0C8D-0A05-2FAE-CC6BA25938D9}"/>
            </ac:picMkLst>
          </pc:picChg>
        </pc:sldLayoutChg>
        <pc:sldLayoutChg chg="addSp delSp modSp mod">
          <pc:chgData name="Miroslav Popovic" userId="38ee8d600189eccf" providerId="LiveId" clId="{7F377D7E-1042-41DC-937D-A9BD3BC73CD3}" dt="2022-09-11T20:00:56.184" v="224"/>
          <pc:sldLayoutMkLst>
            <pc:docMk/>
            <pc:sldMasterMk cId="503188021" sldId="2147483648"/>
            <pc:sldLayoutMk cId="1479713054" sldId="2147483657"/>
          </pc:sldLayoutMkLst>
          <pc:spChg chg="del mod">
            <ac:chgData name="Miroslav Popovic" userId="38ee8d600189eccf" providerId="LiveId" clId="{7F377D7E-1042-41DC-937D-A9BD3BC73CD3}" dt="2022-09-11T20:00:48.848" v="220" actId="478"/>
            <ac:spMkLst>
              <pc:docMk/>
              <pc:sldMasterMk cId="503188021" sldId="2147483648"/>
              <pc:sldLayoutMk cId="1479713054" sldId="2147483657"/>
              <ac:spMk id="2" creationId="{EE56BB20-CF5A-6B7E-B22D-537BAC8B3973}"/>
            </ac:spMkLst>
          </pc:spChg>
          <pc:spChg chg="del mod">
            <ac:chgData name="Miroslav Popovic" userId="38ee8d600189eccf" providerId="LiveId" clId="{7F377D7E-1042-41DC-937D-A9BD3BC73CD3}" dt="2022-09-11T20:00:50.049" v="221" actId="478"/>
            <ac:spMkLst>
              <pc:docMk/>
              <pc:sldMasterMk cId="503188021" sldId="2147483648"/>
              <pc:sldLayoutMk cId="1479713054" sldId="2147483657"/>
              <ac:spMk id="4" creationId="{D861B7A1-13F2-D5BD-D177-573C078BAC03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5" creationId="{3E123230-29BD-882F-5064-7B4F3490E8FB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6" creationId="{E2E65324-4588-1FFF-9734-8900DC6D92FA}"/>
            </ac:spMkLst>
          </pc:spChg>
          <pc:spChg chg="del">
            <ac:chgData name="Miroslav Popovic" userId="38ee8d600189eccf" providerId="LiveId" clId="{7F377D7E-1042-41DC-937D-A9BD3BC73CD3}" dt="2022-09-11T19:34:05.433" v="76" actId="478"/>
            <ac:spMkLst>
              <pc:docMk/>
              <pc:sldMasterMk cId="503188021" sldId="2147483648"/>
              <pc:sldLayoutMk cId="1479713054" sldId="2147483657"/>
              <ac:spMk id="7" creationId="{9367CD4C-9B0E-CDD2-1FDA-B5BA38B672B5}"/>
            </ac:spMkLst>
          </pc:spChg>
          <pc:spChg chg="add ord">
            <ac:chgData name="Miroslav Popovic" userId="38ee8d600189eccf" providerId="LiveId" clId="{7F377D7E-1042-41DC-937D-A9BD3BC73CD3}" dt="2022-09-11T19:34:20.122" v="78" actId="167"/>
            <ac:spMkLst>
              <pc:docMk/>
              <pc:sldMasterMk cId="503188021" sldId="2147483648"/>
              <pc:sldLayoutMk cId="1479713054" sldId="2147483657"/>
              <ac:spMk id="9" creationId="{D8D58091-0EEA-60DC-8340-0A99235CFFFD}"/>
            </ac:spMkLst>
          </pc:spChg>
          <pc:spChg chg="add mod">
            <ac:chgData name="Miroslav Popovic" userId="38ee8d600189eccf" providerId="LiveId" clId="{7F377D7E-1042-41DC-937D-A9BD3BC73CD3}" dt="2022-09-11T20:00:51.287" v="222"/>
            <ac:spMkLst>
              <pc:docMk/>
              <pc:sldMasterMk cId="503188021" sldId="2147483648"/>
              <pc:sldLayoutMk cId="1479713054" sldId="2147483657"/>
              <ac:spMk id="13" creationId="{95830607-C46F-3FEE-8B64-6AD2D3AB9BC4}"/>
            </ac:spMkLst>
          </pc:spChg>
          <pc:spChg chg="add mod">
            <ac:chgData name="Miroslav Popovic" userId="38ee8d600189eccf" providerId="LiveId" clId="{7F377D7E-1042-41DC-937D-A9BD3BC73CD3}" dt="2022-09-11T20:00:51.287" v="222"/>
            <ac:spMkLst>
              <pc:docMk/>
              <pc:sldMasterMk cId="503188021" sldId="2147483648"/>
              <pc:sldLayoutMk cId="1479713054" sldId="2147483657"/>
              <ac:spMk id="14" creationId="{E415F6EB-1F31-50EC-C70F-5414FEA431A5}"/>
            </ac:spMkLst>
          </pc:spChg>
          <pc:grpChg chg="add del mod">
            <ac:chgData name="Miroslav Popovic" userId="38ee8d600189eccf" providerId="LiveId" clId="{7F377D7E-1042-41DC-937D-A9BD3BC73CD3}" dt="2022-09-11T20:00:52.762" v="223" actId="478"/>
            <ac:grpSpMkLst>
              <pc:docMk/>
              <pc:sldMasterMk cId="503188021" sldId="2147483648"/>
              <pc:sldLayoutMk cId="1479713054" sldId="2147483657"/>
              <ac:grpSpMk id="10" creationId="{D26B758E-B51D-AB33-41D2-8E7611FE67F7}"/>
            </ac:grpSpMkLst>
          </pc:grpChg>
          <pc:grpChg chg="add mod">
            <ac:chgData name="Miroslav Popovic" userId="38ee8d600189eccf" providerId="LiveId" clId="{7F377D7E-1042-41DC-937D-A9BD3BC73CD3}" dt="2022-09-11T20:00:56.184" v="224"/>
            <ac:grpSpMkLst>
              <pc:docMk/>
              <pc:sldMasterMk cId="503188021" sldId="2147483648"/>
              <pc:sldLayoutMk cId="1479713054" sldId="2147483657"/>
              <ac:grpSpMk id="15" creationId="{7F686C98-677E-E0A7-6505-1DF5856DA57C}"/>
            </ac:grpSpMkLst>
          </pc:grpChg>
          <pc:picChg chg="mod">
            <ac:chgData name="Miroslav Popovic" userId="38ee8d600189eccf" providerId="LiveId" clId="{7F377D7E-1042-41DC-937D-A9BD3BC73CD3}" dt="2022-09-11T19:38:13.609" v="110"/>
            <ac:picMkLst>
              <pc:docMk/>
              <pc:sldMasterMk cId="503188021" sldId="2147483648"/>
              <pc:sldLayoutMk cId="1479713054" sldId="2147483657"/>
              <ac:picMk id="11" creationId="{2551C6BF-B89A-4E43-3F0E-74F01EA39077}"/>
            </ac:picMkLst>
          </pc:picChg>
          <pc:picChg chg="mod">
            <ac:chgData name="Miroslav Popovic" userId="38ee8d600189eccf" providerId="LiveId" clId="{7F377D7E-1042-41DC-937D-A9BD3BC73CD3}" dt="2022-09-11T19:38:13.609" v="110"/>
            <ac:picMkLst>
              <pc:docMk/>
              <pc:sldMasterMk cId="503188021" sldId="2147483648"/>
              <pc:sldLayoutMk cId="1479713054" sldId="2147483657"/>
              <ac:picMk id="12" creationId="{040BA2F5-E64F-B171-5EF3-65D043A220D3}"/>
            </ac:picMkLst>
          </pc:picChg>
          <pc:picChg chg="mod">
            <ac:chgData name="Miroslav Popovic" userId="38ee8d600189eccf" providerId="LiveId" clId="{7F377D7E-1042-41DC-937D-A9BD3BC73CD3}" dt="2022-09-11T20:00:56.184" v="224"/>
            <ac:picMkLst>
              <pc:docMk/>
              <pc:sldMasterMk cId="503188021" sldId="2147483648"/>
              <pc:sldLayoutMk cId="1479713054" sldId="2147483657"/>
              <ac:picMk id="16" creationId="{D34F7855-EBA5-C23F-6E02-073492D7F749}"/>
            </ac:picMkLst>
          </pc:picChg>
          <pc:picChg chg="mod">
            <ac:chgData name="Miroslav Popovic" userId="38ee8d600189eccf" providerId="LiveId" clId="{7F377D7E-1042-41DC-937D-A9BD3BC73CD3}" dt="2022-09-11T20:00:56.184" v="224"/>
            <ac:picMkLst>
              <pc:docMk/>
              <pc:sldMasterMk cId="503188021" sldId="2147483648"/>
              <pc:sldLayoutMk cId="1479713054" sldId="2147483657"/>
              <ac:picMk id="17" creationId="{E663E6D6-E505-AE66-7420-F9655A47CA37}"/>
            </ac:picMkLst>
          </pc:picChg>
        </pc:sldLayoutChg>
        <pc:sldLayoutChg chg="addSp delSp modSp add mod ord modTransition">
          <pc:chgData name="Miroslav Popovic" userId="38ee8d600189eccf" providerId="LiveId" clId="{7F377D7E-1042-41DC-937D-A9BD3BC73CD3}" dt="2022-09-12T22:15:52.569" v="400" actId="1076"/>
          <pc:sldLayoutMkLst>
            <pc:docMk/>
            <pc:sldMasterMk cId="503188021" sldId="2147483648"/>
            <pc:sldLayoutMk cId="2968490946" sldId="2147483658"/>
          </pc:sldLayoutMkLst>
          <pc:spChg chg="add del mod">
            <ac:chgData name="Miroslav Popovic" userId="38ee8d600189eccf" providerId="LiveId" clId="{7F377D7E-1042-41DC-937D-A9BD3BC73CD3}" dt="2022-09-12T22:15:43.912" v="399" actId="478"/>
            <ac:spMkLst>
              <pc:docMk/>
              <pc:sldMasterMk cId="503188021" sldId="2147483648"/>
              <pc:sldLayoutMk cId="2968490946" sldId="2147483658"/>
              <ac:spMk id="2" creationId="{62B12FA7-0101-3E5A-A36E-47D049F9A2AB}"/>
            </ac:spMkLst>
          </pc:spChg>
          <pc:spChg chg="add del mod">
            <ac:chgData name="Miroslav Popovic" userId="38ee8d600189eccf" providerId="LiveId" clId="{7F377D7E-1042-41DC-937D-A9BD3BC73CD3}" dt="2022-09-12T22:14:04.177" v="371"/>
            <ac:spMkLst>
              <pc:docMk/>
              <pc:sldMasterMk cId="503188021" sldId="2147483648"/>
              <pc:sldLayoutMk cId="2968490946" sldId="2147483658"/>
              <ac:spMk id="12" creationId="{1B769B83-85AE-4AB0-90FD-F107B58AD286}"/>
            </ac:spMkLst>
          </pc:spChg>
          <pc:spChg chg="add mod">
            <ac:chgData name="Miroslav Popovic" userId="38ee8d600189eccf" providerId="LiveId" clId="{7F377D7E-1042-41DC-937D-A9BD3BC73CD3}" dt="2022-09-12T22:15:52.569" v="400" actId="1076"/>
            <ac:spMkLst>
              <pc:docMk/>
              <pc:sldMasterMk cId="503188021" sldId="2147483648"/>
              <pc:sldLayoutMk cId="2968490946" sldId="2147483658"/>
              <ac:spMk id="13" creationId="{FC381209-901F-C1B6-29F0-875C6C06D035}"/>
            </ac:spMkLst>
          </pc:spChg>
          <pc:grpChg chg="add mod">
            <ac:chgData name="Miroslav Popovic" userId="38ee8d600189eccf" providerId="LiveId" clId="{7F377D7E-1042-41DC-937D-A9BD3BC73CD3}" dt="2022-09-11T19:59:46.110" v="213"/>
            <ac:grpSpMkLst>
              <pc:docMk/>
              <pc:sldMasterMk cId="503188021" sldId="2147483648"/>
              <pc:sldLayoutMk cId="2968490946" sldId="2147483658"/>
              <ac:grpSpMk id="6" creationId="{C523B2A6-745F-374A-4ADC-572406E93612}"/>
            </ac:grpSpMkLst>
          </pc:grpChg>
          <pc:grpChg chg="del">
            <ac:chgData name="Miroslav Popovic" userId="38ee8d600189eccf" providerId="LiveId" clId="{7F377D7E-1042-41DC-937D-A9BD3BC73CD3}" dt="2022-09-11T19:59:47.834" v="214" actId="478"/>
            <ac:grpSpMkLst>
              <pc:docMk/>
              <pc:sldMasterMk cId="503188021" sldId="2147483648"/>
              <pc:sldLayoutMk cId="2968490946" sldId="2147483658"/>
              <ac:grpSpMk id="7" creationId="{7D09515C-447D-1BCA-83AF-B8FD076F3112}"/>
            </ac:grpSpMkLst>
          </pc:grpChg>
          <pc:picChg chg="add mod ord">
            <ac:chgData name="Miroslav Popovic" userId="38ee8d600189eccf" providerId="LiveId" clId="{7F377D7E-1042-41DC-937D-A9BD3BC73CD3}" dt="2022-09-11T19:46:29.671" v="153" actId="167"/>
            <ac:picMkLst>
              <pc:docMk/>
              <pc:sldMasterMk cId="503188021" sldId="2147483648"/>
              <pc:sldLayoutMk cId="2968490946" sldId="2147483658"/>
              <ac:picMk id="5" creationId="{A1AB423E-249C-2D9E-382D-6AA77B4EB871}"/>
            </ac:picMkLst>
          </pc:picChg>
          <pc:picChg chg="mod">
            <ac:chgData name="Miroslav Popovic" userId="38ee8d600189eccf" providerId="LiveId" clId="{7F377D7E-1042-41DC-937D-A9BD3BC73CD3}" dt="2022-09-11T19:59:46.110" v="213"/>
            <ac:picMkLst>
              <pc:docMk/>
              <pc:sldMasterMk cId="503188021" sldId="2147483648"/>
              <pc:sldLayoutMk cId="2968490946" sldId="2147483658"/>
              <ac:picMk id="10" creationId="{A2D65CD3-DDF6-055A-B21B-8DD41CA306ED}"/>
            </ac:picMkLst>
          </pc:picChg>
          <pc:picChg chg="mod">
            <ac:chgData name="Miroslav Popovic" userId="38ee8d600189eccf" providerId="LiveId" clId="{7F377D7E-1042-41DC-937D-A9BD3BC73CD3}" dt="2022-09-11T19:59:46.110" v="213"/>
            <ac:picMkLst>
              <pc:docMk/>
              <pc:sldMasterMk cId="503188021" sldId="2147483648"/>
              <pc:sldLayoutMk cId="2968490946" sldId="2147483658"/>
              <ac:picMk id="11" creationId="{834C249F-605D-23B2-675F-F42B2AB36094}"/>
            </ac:picMkLst>
          </pc:picChg>
        </pc:sldLayoutChg>
        <pc:sldLayoutChg chg="del">
          <pc:chgData name="Miroslav Popovic" userId="38ee8d600189eccf" providerId="LiveId" clId="{7F377D7E-1042-41DC-937D-A9BD3BC73CD3}" dt="2022-09-11T19:26:17.801" v="50" actId="2696"/>
          <pc:sldLayoutMkLst>
            <pc:docMk/>
            <pc:sldMasterMk cId="503188021" sldId="2147483648"/>
            <pc:sldLayoutMk cId="3048864159" sldId="2147483658"/>
          </pc:sldLayoutMkLst>
        </pc:sldLayoutChg>
        <pc:sldLayoutChg chg="modSp add mod modTransition">
          <pc:chgData name="Miroslav Popovic" userId="38ee8d600189eccf" providerId="LiveId" clId="{7F377D7E-1042-41DC-937D-A9BD3BC73CD3}" dt="2022-09-12T22:20:16.291" v="522" actId="14100"/>
          <pc:sldLayoutMkLst>
            <pc:docMk/>
            <pc:sldMasterMk cId="503188021" sldId="2147483648"/>
            <pc:sldLayoutMk cId="1279217280" sldId="2147483659"/>
          </pc:sldLayoutMkLst>
          <pc:spChg chg="mod">
            <ac:chgData name="Miroslav Popovic" userId="38ee8d600189eccf" providerId="LiveId" clId="{7F377D7E-1042-41DC-937D-A9BD3BC73CD3}" dt="2022-09-11T20:17:41.072" v="348"/>
            <ac:spMkLst>
              <pc:docMk/>
              <pc:sldMasterMk cId="503188021" sldId="2147483648"/>
              <pc:sldLayoutMk cId="1279217280" sldId="2147483659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16.291" v="522" actId="14100"/>
            <ac:spMkLst>
              <pc:docMk/>
              <pc:sldMasterMk cId="503188021" sldId="2147483648"/>
              <pc:sldLayoutMk cId="1279217280" sldId="2147483659"/>
              <ac:spMk id="3" creationId="{354589E5-755C-F54F-6D4B-DE85DD080A60}"/>
            </ac:spMkLst>
          </pc:spChg>
        </pc:sldLayoutChg>
        <pc:sldLayoutChg chg="del">
          <pc:chgData name="Miroslav Popovic" userId="38ee8d600189eccf" providerId="LiveId" clId="{7F377D7E-1042-41DC-937D-A9BD3BC73CD3}" dt="2022-09-11T19:26:17.806" v="51" actId="2696"/>
          <pc:sldLayoutMkLst>
            <pc:docMk/>
            <pc:sldMasterMk cId="503188021" sldId="2147483648"/>
            <pc:sldLayoutMk cId="3857022220" sldId="2147483659"/>
          </pc:sldLayoutMkLst>
        </pc:sldLayoutChg>
        <pc:sldLayoutChg chg="modSp add mod modTransition">
          <pc:chgData name="Miroslav Popovic" userId="38ee8d600189eccf" providerId="LiveId" clId="{7F377D7E-1042-41DC-937D-A9BD3BC73CD3}" dt="2022-09-12T22:20:20.701" v="523" actId="14100"/>
          <pc:sldLayoutMkLst>
            <pc:docMk/>
            <pc:sldMasterMk cId="503188021" sldId="2147483648"/>
            <pc:sldLayoutMk cId="3410216905" sldId="2147483660"/>
          </pc:sldLayoutMkLst>
          <pc:spChg chg="mod">
            <ac:chgData name="Miroslav Popovic" userId="38ee8d600189eccf" providerId="LiveId" clId="{7F377D7E-1042-41DC-937D-A9BD3BC73CD3}" dt="2022-09-11T20:17:48.338" v="349"/>
            <ac:spMkLst>
              <pc:docMk/>
              <pc:sldMasterMk cId="503188021" sldId="2147483648"/>
              <pc:sldLayoutMk cId="3410216905" sldId="2147483660"/>
              <ac:spMk id="2" creationId="{891BC3AF-3E96-4AD8-16DB-9ABECBBAFCDA}"/>
            </ac:spMkLst>
          </pc:spChg>
          <pc:spChg chg="mod">
            <ac:chgData name="Miroslav Popovic" userId="38ee8d600189eccf" providerId="LiveId" clId="{7F377D7E-1042-41DC-937D-A9BD3BC73CD3}" dt="2022-09-12T22:20:20.701" v="523" actId="14100"/>
            <ac:spMkLst>
              <pc:docMk/>
              <pc:sldMasterMk cId="503188021" sldId="2147483648"/>
              <pc:sldLayoutMk cId="3410216905" sldId="2147483660"/>
              <ac:spMk id="3" creationId="{354589E5-755C-F54F-6D4B-DE85DD080A60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2T22:22:09.549" v="539" actId="14100"/>
          <pc:sldLayoutMkLst>
            <pc:docMk/>
            <pc:sldMasterMk cId="503188021" sldId="2147483648"/>
            <pc:sldLayoutMk cId="85794050" sldId="2147483661"/>
          </pc:sldLayoutMkLst>
          <pc:spChg chg="mod">
            <ac:chgData name="Miroslav Popovic" userId="38ee8d600189eccf" providerId="LiveId" clId="{7F377D7E-1042-41DC-937D-A9BD3BC73CD3}" dt="2022-09-12T22:22:09.549" v="539" actId="14100"/>
            <ac:spMkLst>
              <pc:docMk/>
              <pc:sldMasterMk cId="503188021" sldId="2147483648"/>
              <pc:sldLayoutMk cId="85794050" sldId="2147483661"/>
              <ac:spMk id="3" creationId="{354589E5-755C-F54F-6D4B-DE85DD080A60}"/>
            </ac:spMkLst>
          </pc:spChg>
          <pc:spChg chg="del">
            <ac:chgData name="Miroslav Popovic" userId="38ee8d600189eccf" providerId="LiveId" clId="{7F377D7E-1042-41DC-937D-A9BD3BC73CD3}" dt="2022-09-11T19:48:49.991" v="165" actId="478"/>
            <ac:spMkLst>
              <pc:docMk/>
              <pc:sldMasterMk cId="503188021" sldId="2147483648"/>
              <pc:sldLayoutMk cId="85794050" sldId="2147483661"/>
              <ac:spMk id="7" creationId="{DBE02815-904B-879F-7C8A-DFCCA10FB7C2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19:51:04.302" v="174" actId="20578"/>
          <pc:sldLayoutMkLst>
            <pc:docMk/>
            <pc:sldMasterMk cId="503188021" sldId="2147483648"/>
            <pc:sldLayoutMk cId="4072281636" sldId="2147483662"/>
          </pc:sldLayoutMkLst>
          <pc:spChg chg="mod">
            <ac:chgData name="Miroslav Popovic" userId="38ee8d600189eccf" providerId="LiveId" clId="{7F377D7E-1042-41DC-937D-A9BD3BC73CD3}" dt="2022-09-11T19:49:26.331" v="169" actId="207"/>
            <ac:spMkLst>
              <pc:docMk/>
              <pc:sldMasterMk cId="503188021" sldId="2147483648"/>
              <pc:sldLayoutMk cId="4072281636" sldId="2147483662"/>
              <ac:spMk id="2" creationId="{891BC3AF-3E96-4AD8-16DB-9ABECBBAFCDA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19:51:04.302" v="174" actId="20578"/>
          <pc:sldLayoutMkLst>
            <pc:docMk/>
            <pc:sldMasterMk cId="503188021" sldId="2147483648"/>
            <pc:sldLayoutMk cId="146373848" sldId="2147483663"/>
          </pc:sldLayoutMkLst>
          <pc:spChg chg="mod">
            <ac:chgData name="Miroslav Popovic" userId="38ee8d600189eccf" providerId="LiveId" clId="{7F377D7E-1042-41DC-937D-A9BD3BC73CD3}" dt="2022-09-11T19:49:36.196" v="171" actId="207"/>
            <ac:spMkLst>
              <pc:docMk/>
              <pc:sldMasterMk cId="503188021" sldId="2147483648"/>
              <pc:sldLayoutMk cId="146373848" sldId="2147483663"/>
              <ac:spMk id="2" creationId="{891BC3AF-3E96-4AD8-16DB-9ABECBBAFCDA}"/>
            </ac:spMkLst>
          </pc:spChg>
        </pc:sldLayoutChg>
        <pc:sldLayoutChg chg="addSp delSp modSp add mod modTransition">
          <pc:chgData name="Miroslav Popovic" userId="38ee8d600189eccf" providerId="LiveId" clId="{7F377D7E-1042-41DC-937D-A9BD3BC73CD3}" dt="2022-09-11T20:18:30.193" v="352"/>
          <pc:sldLayoutMkLst>
            <pc:docMk/>
            <pc:sldMasterMk cId="503188021" sldId="2147483648"/>
            <pc:sldLayoutMk cId="1040492708" sldId="2147483664"/>
          </pc:sldLayoutMkLst>
          <pc:spChg chg="mod">
            <ac:chgData name="Miroslav Popovic" userId="38ee8d600189eccf" providerId="LiveId" clId="{7F377D7E-1042-41DC-937D-A9BD3BC73CD3}" dt="2022-09-11T20:18:30.193" v="352"/>
            <ac:spMkLst>
              <pc:docMk/>
              <pc:sldMasterMk cId="503188021" sldId="2147483648"/>
              <pc:sldLayoutMk cId="1040492708" sldId="2147483664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30.193" v="352"/>
            <ac:spMkLst>
              <pc:docMk/>
              <pc:sldMasterMk cId="503188021" sldId="2147483648"/>
              <pc:sldLayoutMk cId="1040492708" sldId="2147483664"/>
              <ac:spMk id="3" creationId="{909EAC9A-D5DB-87A4-4221-93D0B04D38D6}"/>
            </ac:spMkLst>
          </pc:spChg>
          <pc:grpChg chg="add mod">
            <ac:chgData name="Miroslav Popovic" userId="38ee8d600189eccf" providerId="LiveId" clId="{7F377D7E-1042-41DC-937D-A9BD3BC73CD3}" dt="2022-09-11T19:59:07.734" v="206"/>
            <ac:grpSpMkLst>
              <pc:docMk/>
              <pc:sldMasterMk cId="503188021" sldId="2147483648"/>
              <pc:sldLayoutMk cId="1040492708" sldId="2147483664"/>
              <ac:grpSpMk id="6" creationId="{9A3E33C2-FD0B-84D4-751F-75079DBE4FCC}"/>
            </ac:grpSpMkLst>
          </pc:grpChg>
          <pc:grpChg chg="del">
            <ac:chgData name="Miroslav Popovic" userId="38ee8d600189eccf" providerId="LiveId" clId="{7F377D7E-1042-41DC-937D-A9BD3BC73CD3}" dt="2022-09-11T19:59:19.308" v="210" actId="478"/>
            <ac:grpSpMkLst>
              <pc:docMk/>
              <pc:sldMasterMk cId="503188021" sldId="2147483648"/>
              <pc:sldLayoutMk cId="1040492708" sldId="2147483664"/>
              <ac:grpSpMk id="7" creationId="{7D09515C-447D-1BCA-83AF-B8FD076F3112}"/>
            </ac:grpSpMkLst>
          </pc:grpChg>
          <pc:picChg chg="add mod">
            <ac:chgData name="Miroslav Popovic" userId="38ee8d600189eccf" providerId="LiveId" clId="{7F377D7E-1042-41DC-937D-A9BD3BC73CD3}" dt="2022-09-11T19:56:35.725" v="192" actId="1076"/>
            <ac:picMkLst>
              <pc:docMk/>
              <pc:sldMasterMk cId="503188021" sldId="2147483648"/>
              <pc:sldLayoutMk cId="1040492708" sldId="2147483664"/>
              <ac:picMk id="5" creationId="{AB39822C-0891-B5E2-DB42-D3627AFA8518}"/>
            </ac:picMkLst>
          </pc:picChg>
          <pc:picChg chg="mod">
            <ac:chgData name="Miroslav Popovic" userId="38ee8d600189eccf" providerId="LiveId" clId="{7F377D7E-1042-41DC-937D-A9BD3BC73CD3}" dt="2022-09-11T19:59:07.734" v="206"/>
            <ac:picMkLst>
              <pc:docMk/>
              <pc:sldMasterMk cId="503188021" sldId="2147483648"/>
              <pc:sldLayoutMk cId="1040492708" sldId="2147483664"/>
              <ac:picMk id="10" creationId="{BC968971-2BAC-34E8-9C3F-C231AE80F1A0}"/>
            </ac:picMkLst>
          </pc:picChg>
          <pc:picChg chg="del">
            <ac:chgData name="Miroslav Popovic" userId="38ee8d600189eccf" providerId="LiveId" clId="{7F377D7E-1042-41DC-937D-A9BD3BC73CD3}" dt="2022-09-11T19:56:01.701" v="186" actId="478"/>
            <ac:picMkLst>
              <pc:docMk/>
              <pc:sldMasterMk cId="503188021" sldId="2147483648"/>
              <pc:sldLayoutMk cId="1040492708" sldId="2147483664"/>
              <ac:picMk id="11" creationId="{FD00FB3B-B2B8-A11A-A70C-2A7F5A613441}"/>
            </ac:picMkLst>
          </pc:picChg>
          <pc:picChg chg="mod">
            <ac:chgData name="Miroslav Popovic" userId="38ee8d600189eccf" providerId="LiveId" clId="{7F377D7E-1042-41DC-937D-A9BD3BC73CD3}" dt="2022-09-11T19:59:07.734" v="206"/>
            <ac:picMkLst>
              <pc:docMk/>
              <pc:sldMasterMk cId="503188021" sldId="2147483648"/>
              <pc:sldLayoutMk cId="1040492708" sldId="2147483664"/>
              <ac:picMk id="12" creationId="{6BE5CA92-E075-BE27-2A1D-50FCABE5AC06}"/>
            </ac:picMkLst>
          </pc:picChg>
        </pc:sldLayoutChg>
        <pc:sldLayoutChg chg="addSp delSp modSp add mod modTransition">
          <pc:chgData name="Miroslav Popovic" userId="38ee8d600189eccf" providerId="LiveId" clId="{7F377D7E-1042-41DC-937D-A9BD3BC73CD3}" dt="2022-09-11T20:18:36.218" v="353"/>
          <pc:sldLayoutMkLst>
            <pc:docMk/>
            <pc:sldMasterMk cId="503188021" sldId="2147483648"/>
            <pc:sldLayoutMk cId="573662275" sldId="2147483665"/>
          </pc:sldLayoutMkLst>
          <pc:spChg chg="mod">
            <ac:chgData name="Miroslav Popovic" userId="38ee8d600189eccf" providerId="LiveId" clId="{7F377D7E-1042-41DC-937D-A9BD3BC73CD3}" dt="2022-09-11T20:18:36.218" v="353"/>
            <ac:spMkLst>
              <pc:docMk/>
              <pc:sldMasterMk cId="503188021" sldId="2147483648"/>
              <pc:sldLayoutMk cId="573662275" sldId="2147483665"/>
              <ac:spMk id="2" creationId="{62B12FA7-0101-3E5A-A36E-47D049F9A2AB}"/>
            </ac:spMkLst>
          </pc:spChg>
          <pc:spChg chg="mod">
            <ac:chgData name="Miroslav Popovic" userId="38ee8d600189eccf" providerId="LiveId" clId="{7F377D7E-1042-41DC-937D-A9BD3BC73CD3}" dt="2022-09-11T20:18:36.218" v="353"/>
            <ac:spMkLst>
              <pc:docMk/>
              <pc:sldMasterMk cId="503188021" sldId="2147483648"/>
              <pc:sldLayoutMk cId="573662275" sldId="2147483665"/>
              <ac:spMk id="3" creationId="{909EAC9A-D5DB-87A4-4221-93D0B04D38D6}"/>
            </ac:spMkLst>
          </pc:spChg>
          <pc:grpChg chg="del">
            <ac:chgData name="Miroslav Popovic" userId="38ee8d600189eccf" providerId="LiveId" clId="{7F377D7E-1042-41DC-937D-A9BD3BC73CD3}" dt="2022-09-11T19:59:15.504" v="209" actId="478"/>
            <ac:grpSpMkLst>
              <pc:docMk/>
              <pc:sldMasterMk cId="503188021" sldId="2147483648"/>
              <pc:sldLayoutMk cId="573662275" sldId="2147483665"/>
              <ac:grpSpMk id="7" creationId="{7D09515C-447D-1BCA-83AF-B8FD076F3112}"/>
            </ac:grpSpMkLst>
          </pc:grpChg>
          <pc:grpChg chg="add mod">
            <ac:chgData name="Miroslav Popovic" userId="38ee8d600189eccf" providerId="LiveId" clId="{7F377D7E-1042-41DC-937D-A9BD3BC73CD3}" dt="2022-09-11T19:59:09.493" v="207"/>
            <ac:grpSpMkLst>
              <pc:docMk/>
              <pc:sldMasterMk cId="503188021" sldId="2147483648"/>
              <pc:sldLayoutMk cId="573662275" sldId="2147483665"/>
              <ac:grpSpMk id="10" creationId="{3E200855-939A-6213-0BDB-B61AC64117B9}"/>
            </ac:grpSpMkLst>
          </pc:grpChg>
          <pc:picChg chg="del">
            <ac:chgData name="Miroslav Popovic" userId="38ee8d600189eccf" providerId="LiveId" clId="{7F377D7E-1042-41DC-937D-A9BD3BC73CD3}" dt="2022-09-11T19:57:28.335" v="196" actId="478"/>
            <ac:picMkLst>
              <pc:docMk/>
              <pc:sldMasterMk cId="503188021" sldId="2147483648"/>
              <pc:sldLayoutMk cId="573662275" sldId="2147483665"/>
              <ac:picMk id="5" creationId="{AB39822C-0891-B5E2-DB42-D3627AFA8518}"/>
            </ac:picMkLst>
          </pc:picChg>
          <pc:picChg chg="add mod ord">
            <ac:chgData name="Miroslav Popovic" userId="38ee8d600189eccf" providerId="LiveId" clId="{7F377D7E-1042-41DC-937D-A9BD3BC73CD3}" dt="2022-09-11T19:59:14.496" v="208" actId="167"/>
            <ac:picMkLst>
              <pc:docMk/>
              <pc:sldMasterMk cId="503188021" sldId="2147483648"/>
              <pc:sldLayoutMk cId="573662275" sldId="2147483665"/>
              <ac:picMk id="6" creationId="{8E475F2C-382A-A670-FCAA-C8155D84E051}"/>
            </ac:picMkLst>
          </pc:picChg>
          <pc:picChg chg="mod">
            <ac:chgData name="Miroslav Popovic" userId="38ee8d600189eccf" providerId="LiveId" clId="{7F377D7E-1042-41DC-937D-A9BD3BC73CD3}" dt="2022-09-11T19:59:09.493" v="207"/>
            <ac:picMkLst>
              <pc:docMk/>
              <pc:sldMasterMk cId="503188021" sldId="2147483648"/>
              <pc:sldLayoutMk cId="573662275" sldId="2147483665"/>
              <ac:picMk id="11" creationId="{5415BEC8-8626-0B7F-CC1F-95AAF42D3934}"/>
            </ac:picMkLst>
          </pc:picChg>
          <pc:picChg chg="mod">
            <ac:chgData name="Miroslav Popovic" userId="38ee8d600189eccf" providerId="LiveId" clId="{7F377D7E-1042-41DC-937D-A9BD3BC73CD3}" dt="2022-09-11T19:59:09.493" v="207"/>
            <ac:picMkLst>
              <pc:docMk/>
              <pc:sldMasterMk cId="503188021" sldId="2147483648"/>
              <pc:sldLayoutMk cId="573662275" sldId="2147483665"/>
              <ac:picMk id="12" creationId="{DB4DDB42-5FA4-8508-EB90-99D8E4A2946E}"/>
            </ac:picMkLst>
          </pc:picChg>
        </pc:sldLayoutChg>
        <pc:sldLayoutChg chg="modSp add mod modTransition">
          <pc:chgData name="Miroslav Popovic" userId="38ee8d600189eccf" providerId="LiveId" clId="{7F377D7E-1042-41DC-937D-A9BD3BC73CD3}" dt="2022-09-12T22:20:44.148" v="527" actId="14100"/>
          <pc:sldLayoutMkLst>
            <pc:docMk/>
            <pc:sldMasterMk cId="503188021" sldId="2147483648"/>
            <pc:sldLayoutMk cId="2371646274" sldId="2147483666"/>
          </pc:sldLayoutMkLst>
          <pc:spChg chg="mod">
            <ac:chgData name="Miroslav Popovic" userId="38ee8d600189eccf" providerId="LiveId" clId="{7F377D7E-1042-41DC-937D-A9BD3BC73CD3}" dt="2022-09-11T20:18:51.198" v="355"/>
            <ac:spMkLst>
              <pc:docMk/>
              <pc:sldMasterMk cId="503188021" sldId="2147483648"/>
              <pc:sldLayoutMk cId="2371646274" sldId="2147483666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41.296" v="526" actId="14100"/>
            <ac:spMkLst>
              <pc:docMk/>
              <pc:sldMasterMk cId="503188021" sldId="2147483648"/>
              <pc:sldLayoutMk cId="2371646274" sldId="2147483666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44.148" v="527" actId="14100"/>
            <ac:spMkLst>
              <pc:docMk/>
              <pc:sldMasterMk cId="503188021" sldId="2147483648"/>
              <pc:sldLayoutMk cId="2371646274" sldId="2147483666"/>
              <ac:spMk id="4" creationId="{E78C0D36-4434-0E88-0D5D-5D3A1490A619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0:55.059" v="529" actId="14100"/>
          <pc:sldLayoutMkLst>
            <pc:docMk/>
            <pc:sldMasterMk cId="503188021" sldId="2147483648"/>
            <pc:sldLayoutMk cId="1337287851" sldId="2147483667"/>
          </pc:sldLayoutMkLst>
          <pc:spChg chg="mod">
            <ac:chgData name="Miroslav Popovic" userId="38ee8d600189eccf" providerId="LiveId" clId="{7F377D7E-1042-41DC-937D-A9BD3BC73CD3}" dt="2022-09-11T20:18:58.225" v="356"/>
            <ac:spMkLst>
              <pc:docMk/>
              <pc:sldMasterMk cId="503188021" sldId="2147483648"/>
              <pc:sldLayoutMk cId="1337287851" sldId="2147483667"/>
              <ac:spMk id="2" creationId="{18950596-02AC-9357-A8DC-B83CDAD72DDB}"/>
            </ac:spMkLst>
          </pc:spChg>
          <pc:spChg chg="mod">
            <ac:chgData name="Miroslav Popovic" userId="38ee8d600189eccf" providerId="LiveId" clId="{7F377D7E-1042-41DC-937D-A9BD3BC73CD3}" dt="2022-09-12T22:20:52.328" v="528" actId="14100"/>
            <ac:spMkLst>
              <pc:docMk/>
              <pc:sldMasterMk cId="503188021" sldId="2147483648"/>
              <pc:sldLayoutMk cId="1337287851" sldId="2147483667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2T22:20:55.059" v="529" actId="14100"/>
            <ac:spMkLst>
              <pc:docMk/>
              <pc:sldMasterMk cId="503188021" sldId="2147483648"/>
              <pc:sldLayoutMk cId="1337287851" sldId="2147483667"/>
              <ac:spMk id="4" creationId="{E78C0D36-4434-0E88-0D5D-5D3A1490A619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1831399431" sldId="2147483668"/>
          </pc:sldLayoutMkLst>
          <pc:spChg chg="mod">
            <ac:chgData name="Miroslav Popovic" userId="38ee8d600189eccf" providerId="LiveId" clId="{7F377D7E-1042-41DC-937D-A9BD3BC73CD3}" dt="2022-09-11T20:03:04.707" v="235" actId="207"/>
            <ac:spMkLst>
              <pc:docMk/>
              <pc:sldMasterMk cId="503188021" sldId="2147483648"/>
              <pc:sldLayoutMk cId="1831399431" sldId="2147483668"/>
              <ac:spMk id="3" creationId="{CF76CC7C-5A45-FDB9-BC08-00D7A08131C0}"/>
            </ac:spMkLst>
          </pc:spChg>
          <pc:spChg chg="mod">
            <ac:chgData name="Miroslav Popovic" userId="38ee8d600189eccf" providerId="LiveId" clId="{7F377D7E-1042-41DC-937D-A9BD3BC73CD3}" dt="2022-09-11T20:03:04.707" v="235" actId="207"/>
            <ac:spMkLst>
              <pc:docMk/>
              <pc:sldMasterMk cId="503188021" sldId="2147483648"/>
              <pc:sldLayoutMk cId="1831399431" sldId="2147483668"/>
              <ac:spMk id="4" creationId="{E78C0D36-4434-0E88-0D5D-5D3A1490A619}"/>
            </ac:spMkLst>
          </pc:spChg>
          <pc:spChg chg="del">
            <ac:chgData name="Miroslav Popovic" userId="38ee8d600189eccf" providerId="LiveId" clId="{7F377D7E-1042-41DC-937D-A9BD3BC73CD3}" dt="2022-09-11T20:02:57.259" v="234" actId="478"/>
            <ac:spMkLst>
              <pc:docMk/>
              <pc:sldMasterMk cId="503188021" sldId="2147483648"/>
              <pc:sldLayoutMk cId="1831399431" sldId="2147483668"/>
              <ac:spMk id="9" creationId="{C3A6EBDD-3BAE-1043-0E70-42E1497DCFF4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3990014959" sldId="2147483669"/>
          </pc:sldLayoutMkLst>
          <pc:spChg chg="mod">
            <ac:chgData name="Miroslav Popovic" userId="38ee8d600189eccf" providerId="LiveId" clId="{7F377D7E-1042-41DC-937D-A9BD3BC73CD3}" dt="2022-09-11T20:04:28.403" v="241" actId="207"/>
            <ac:spMkLst>
              <pc:docMk/>
              <pc:sldMasterMk cId="503188021" sldId="2147483648"/>
              <pc:sldLayoutMk cId="3990014959" sldId="2147483669"/>
              <ac:spMk id="2" creationId="{18950596-02AC-9357-A8DC-B83CDAD72DDB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5:10.968" v="245" actId="20578"/>
          <pc:sldLayoutMkLst>
            <pc:docMk/>
            <pc:sldMasterMk cId="503188021" sldId="2147483648"/>
            <pc:sldLayoutMk cId="451786153" sldId="2147483670"/>
          </pc:sldLayoutMkLst>
          <pc:spChg chg="mod">
            <ac:chgData name="Miroslav Popovic" userId="38ee8d600189eccf" providerId="LiveId" clId="{7F377D7E-1042-41DC-937D-A9BD3BC73CD3}" dt="2022-09-11T20:04:23.457" v="240" actId="207"/>
            <ac:spMkLst>
              <pc:docMk/>
              <pc:sldMasterMk cId="503188021" sldId="2147483648"/>
              <pc:sldLayoutMk cId="451786153" sldId="2147483670"/>
              <ac:spMk id="2" creationId="{18950596-02AC-9357-A8DC-B83CDAD72DDB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1:26.486" v="533" actId="14100"/>
          <pc:sldLayoutMkLst>
            <pc:docMk/>
            <pc:sldMasterMk cId="503188021" sldId="2147483648"/>
            <pc:sldLayoutMk cId="225114158" sldId="2147483671"/>
          </pc:sldLayoutMkLst>
          <pc:spChg chg="mod">
            <ac:chgData name="Miroslav Popovic" userId="38ee8d600189eccf" providerId="LiveId" clId="{7F377D7E-1042-41DC-937D-A9BD3BC73CD3}" dt="2022-09-11T20:19:14.780" v="358"/>
            <ac:spMkLst>
              <pc:docMk/>
              <pc:sldMasterMk cId="503188021" sldId="2147483648"/>
              <pc:sldLayoutMk cId="225114158" sldId="2147483671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22.618" v="532" actId="14100"/>
            <ac:spMkLst>
              <pc:docMk/>
              <pc:sldMasterMk cId="503188021" sldId="2147483648"/>
              <pc:sldLayoutMk cId="225114158" sldId="2147483671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26.486" v="533" actId="14100"/>
            <ac:spMkLst>
              <pc:docMk/>
              <pc:sldMasterMk cId="503188021" sldId="2147483648"/>
              <pc:sldLayoutMk cId="225114158" sldId="2147483671"/>
              <ac:spMk id="5" creationId="{30A7AB36-B27A-980C-CFC2-EF50177D751A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2T22:21:36.591" v="535" actId="14100"/>
          <pc:sldLayoutMkLst>
            <pc:docMk/>
            <pc:sldMasterMk cId="503188021" sldId="2147483648"/>
            <pc:sldLayoutMk cId="4207307110" sldId="2147483672"/>
          </pc:sldLayoutMkLst>
          <pc:spChg chg="mod">
            <ac:chgData name="Miroslav Popovic" userId="38ee8d600189eccf" providerId="LiveId" clId="{7F377D7E-1042-41DC-937D-A9BD3BC73CD3}" dt="2022-09-11T20:06:16.768" v="250" actId="207"/>
            <ac:spMkLst>
              <pc:docMk/>
              <pc:sldMasterMk cId="503188021" sldId="2147483648"/>
              <pc:sldLayoutMk cId="4207307110" sldId="2147483672"/>
              <ac:spMk id="2" creationId="{945C44C1-8B6F-9DD9-397A-FA6F318BFA97}"/>
            </ac:spMkLst>
          </pc:spChg>
          <pc:spChg chg="mod">
            <ac:chgData name="Miroslav Popovic" userId="38ee8d600189eccf" providerId="LiveId" clId="{7F377D7E-1042-41DC-937D-A9BD3BC73CD3}" dt="2022-09-12T22:21:33.803" v="534" actId="14100"/>
            <ac:spMkLst>
              <pc:docMk/>
              <pc:sldMasterMk cId="503188021" sldId="2147483648"/>
              <pc:sldLayoutMk cId="4207307110" sldId="2147483672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2T22:21:36.591" v="535" actId="14100"/>
            <ac:spMkLst>
              <pc:docMk/>
              <pc:sldMasterMk cId="503188021" sldId="2147483648"/>
              <pc:sldLayoutMk cId="4207307110" sldId="2147483672"/>
              <ac:spMk id="5" creationId="{30A7AB36-B27A-980C-CFC2-EF50177D751A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1271456603" sldId="2147483673"/>
          </pc:sldLayoutMkLst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3" creationId="{40A1B476-8631-89C5-055B-16709775B739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4" creationId="{5F493E25-9416-6A5D-7053-D4D2E24E9DB0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5" creationId="{30A7AB36-B27A-980C-CFC2-EF50177D751A}"/>
            </ac:spMkLst>
          </pc:spChg>
          <pc:spChg chg="mod">
            <ac:chgData name="Miroslav Popovic" userId="38ee8d600189eccf" providerId="LiveId" clId="{7F377D7E-1042-41DC-937D-A9BD3BC73CD3}" dt="2022-09-11T20:07:21.238" v="256" actId="207"/>
            <ac:spMkLst>
              <pc:docMk/>
              <pc:sldMasterMk cId="503188021" sldId="2147483648"/>
              <pc:sldLayoutMk cId="1271456603" sldId="2147483673"/>
              <ac:spMk id="6" creationId="{8FEA973A-2153-24DF-9A2C-357A0F4D889E}"/>
            </ac:spMkLst>
          </pc:spChg>
          <pc:spChg chg="del">
            <ac:chgData name="Miroslav Popovic" userId="38ee8d600189eccf" providerId="LiveId" clId="{7F377D7E-1042-41DC-937D-A9BD3BC73CD3}" dt="2022-09-11T20:07:10.797" v="255" actId="478"/>
            <ac:spMkLst>
              <pc:docMk/>
              <pc:sldMasterMk cId="503188021" sldId="2147483648"/>
              <pc:sldLayoutMk cId="1271456603" sldId="2147483673"/>
              <ac:spMk id="16" creationId="{1D6B6F53-F564-2B88-AA8E-499EF0857A69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232223118" sldId="2147483674"/>
          </pc:sldLayoutMkLst>
          <pc:spChg chg="mod">
            <ac:chgData name="Miroslav Popovic" userId="38ee8d600189eccf" providerId="LiveId" clId="{7F377D7E-1042-41DC-937D-A9BD3BC73CD3}" dt="2022-09-11T20:07:41.990" v="260" actId="207"/>
            <ac:spMkLst>
              <pc:docMk/>
              <pc:sldMasterMk cId="503188021" sldId="2147483648"/>
              <pc:sldLayoutMk cId="232223118" sldId="2147483674"/>
              <ac:spMk id="2" creationId="{945C44C1-8B6F-9DD9-397A-FA6F318BFA97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08:23.908" v="266" actId="20578"/>
          <pc:sldLayoutMkLst>
            <pc:docMk/>
            <pc:sldMasterMk cId="503188021" sldId="2147483648"/>
            <pc:sldLayoutMk cId="1197947616" sldId="2147483675"/>
          </pc:sldLayoutMkLst>
          <pc:spChg chg="mod">
            <ac:chgData name="Miroslav Popovic" userId="38ee8d600189eccf" providerId="LiveId" clId="{7F377D7E-1042-41DC-937D-A9BD3BC73CD3}" dt="2022-09-11T20:07:47.710" v="261" actId="207"/>
            <ac:spMkLst>
              <pc:docMk/>
              <pc:sldMasterMk cId="503188021" sldId="2147483648"/>
              <pc:sldLayoutMk cId="1197947616" sldId="2147483675"/>
              <ac:spMk id="2" creationId="{945C44C1-8B6F-9DD9-397A-FA6F318BFA97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09:15.197" v="271" actId="6014"/>
          <pc:sldLayoutMkLst>
            <pc:docMk/>
            <pc:sldMasterMk cId="503188021" sldId="2147483648"/>
            <pc:sldLayoutMk cId="1009387328" sldId="2147483676"/>
          </pc:sldLayoutMkLst>
          <pc:spChg chg="mod">
            <ac:chgData name="Miroslav Popovic" userId="38ee8d600189eccf" providerId="LiveId" clId="{7F377D7E-1042-41DC-937D-A9BD3BC73CD3}" dt="2022-09-11T20:09:02.667" v="269" actId="207"/>
            <ac:spMkLst>
              <pc:docMk/>
              <pc:sldMasterMk cId="503188021" sldId="2147483648"/>
              <pc:sldLayoutMk cId="1009387328" sldId="2147483676"/>
              <ac:spMk id="2" creationId="{CB7A69F5-328B-DE95-CD15-82939ACFC4D2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09:26.303" v="272" actId="6014"/>
          <pc:sldLayoutMkLst>
            <pc:docMk/>
            <pc:sldMasterMk cId="503188021" sldId="2147483648"/>
            <pc:sldLayoutMk cId="3255072052" sldId="2147483677"/>
          </pc:sldLayoutMkLst>
          <pc:spChg chg="mod">
            <ac:chgData name="Miroslav Popovic" userId="38ee8d600189eccf" providerId="LiveId" clId="{7F377D7E-1042-41DC-937D-A9BD3BC73CD3}" dt="2022-09-11T20:09:08.415" v="270" actId="207"/>
            <ac:spMkLst>
              <pc:docMk/>
              <pc:sldMasterMk cId="503188021" sldId="2147483648"/>
              <pc:sldLayoutMk cId="3255072052" sldId="2147483677"/>
              <ac:spMk id="2" creationId="{CB7A69F5-328B-DE95-CD15-82939ACFC4D2}"/>
            </ac:spMkLst>
          </pc:spChg>
        </pc:sldLayoutChg>
        <pc:sldLayoutChg chg="delSp add mod ord modTransition setBg">
          <pc:chgData name="Miroslav Popovic" userId="38ee8d600189eccf" providerId="LiveId" clId="{7F377D7E-1042-41DC-937D-A9BD3BC73CD3}" dt="2022-09-11T20:10:27.717" v="284" actId="6014"/>
          <pc:sldLayoutMkLst>
            <pc:docMk/>
            <pc:sldMasterMk cId="503188021" sldId="2147483648"/>
            <pc:sldLayoutMk cId="4016165109" sldId="2147483678"/>
          </pc:sldLayoutMkLst>
          <pc:spChg chg="del">
            <ac:chgData name="Miroslav Popovic" userId="38ee8d600189eccf" providerId="LiveId" clId="{7F377D7E-1042-41DC-937D-A9BD3BC73CD3}" dt="2022-09-11T20:09:41.192" v="275" actId="478"/>
            <ac:spMkLst>
              <pc:docMk/>
              <pc:sldMasterMk cId="503188021" sldId="2147483648"/>
              <pc:sldLayoutMk cId="4016165109" sldId="2147483678"/>
              <ac:spMk id="7" creationId="{451B021E-C181-EF07-EE44-6A503821D5A6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0:20.827" v="283" actId="6014"/>
          <pc:sldLayoutMkLst>
            <pc:docMk/>
            <pc:sldMasterMk cId="503188021" sldId="2147483648"/>
            <pc:sldLayoutMk cId="3291412167" sldId="2147483679"/>
          </pc:sldLayoutMkLst>
          <pc:spChg chg="mod">
            <ac:chgData name="Miroslav Popovic" userId="38ee8d600189eccf" providerId="LiveId" clId="{7F377D7E-1042-41DC-937D-A9BD3BC73CD3}" dt="2022-09-11T20:09:52.425" v="278" actId="207"/>
            <ac:spMkLst>
              <pc:docMk/>
              <pc:sldMasterMk cId="503188021" sldId="2147483648"/>
              <pc:sldLayoutMk cId="3291412167" sldId="2147483679"/>
              <ac:spMk id="2" creationId="{CB7A69F5-328B-DE95-CD15-82939ACFC4D2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0:35.301" v="285" actId="6014"/>
          <pc:sldLayoutMkLst>
            <pc:docMk/>
            <pc:sldMasterMk cId="503188021" sldId="2147483648"/>
            <pc:sldLayoutMk cId="3233297274" sldId="2147483680"/>
          </pc:sldLayoutMkLst>
          <pc:spChg chg="mod">
            <ac:chgData name="Miroslav Popovic" userId="38ee8d600189eccf" providerId="LiveId" clId="{7F377D7E-1042-41DC-937D-A9BD3BC73CD3}" dt="2022-09-11T20:09:57.970" v="279" actId="207"/>
            <ac:spMkLst>
              <pc:docMk/>
              <pc:sldMasterMk cId="503188021" sldId="2147483648"/>
              <pc:sldLayoutMk cId="3233297274" sldId="2147483680"/>
              <ac:spMk id="2" creationId="{CB7A69F5-328B-DE95-CD15-82939ACFC4D2}"/>
            </ac:spMkLst>
          </pc:spChg>
        </pc:sldLayoutChg>
        <pc:sldLayoutChg chg="add mod ord modTransition setBg">
          <pc:chgData name="Miroslav Popovic" userId="38ee8d600189eccf" providerId="LiveId" clId="{7F377D7E-1042-41DC-937D-A9BD3BC73CD3}" dt="2022-09-11T20:11:01.325" v="291" actId="20578"/>
          <pc:sldLayoutMkLst>
            <pc:docMk/>
            <pc:sldMasterMk cId="503188021" sldId="2147483648"/>
            <pc:sldLayoutMk cId="3544118765" sldId="2147483681"/>
          </pc:sldLayoutMkLst>
        </pc:sldLayoutChg>
        <pc:sldLayoutChg chg="modSp add mod modTransition">
          <pc:chgData name="Miroslav Popovic" userId="38ee8d600189eccf" providerId="LiveId" clId="{7F377D7E-1042-41DC-937D-A9BD3BC73CD3}" dt="2022-09-11T20:11:52.520" v="295" actId="6014"/>
          <pc:sldLayoutMkLst>
            <pc:docMk/>
            <pc:sldMasterMk cId="503188021" sldId="2147483648"/>
            <pc:sldLayoutMk cId="577803653" sldId="2147483682"/>
          </pc:sldLayoutMkLst>
          <pc:spChg chg="mod">
            <ac:chgData name="Miroslav Popovic" userId="38ee8d600189eccf" providerId="LiveId" clId="{7F377D7E-1042-41DC-937D-A9BD3BC73CD3}" dt="2022-09-11T20:11:36.251" v="293" actId="207"/>
            <ac:spMkLst>
              <pc:docMk/>
              <pc:sldMasterMk cId="503188021" sldId="2147483648"/>
              <pc:sldLayoutMk cId="577803653" sldId="2147483682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11:43.646" v="294" actId="207"/>
            <ac:spMkLst>
              <pc:docMk/>
              <pc:sldMasterMk cId="503188021" sldId="2147483648"/>
              <pc:sldLayoutMk cId="577803653" sldId="2147483682"/>
              <ac:spMk id="4" creationId="{D1F07E37-95A1-99CB-1DA7-E262354EE1E7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1T20:15:48.115" v="322" actId="207"/>
          <pc:sldLayoutMkLst>
            <pc:docMk/>
            <pc:sldMasterMk cId="503188021" sldId="2147483648"/>
            <pc:sldLayoutMk cId="3310761555" sldId="2147483683"/>
          </pc:sldLayoutMkLst>
          <pc:spChg chg="mod">
            <ac:chgData name="Miroslav Popovic" userId="38ee8d600189eccf" providerId="LiveId" clId="{7F377D7E-1042-41DC-937D-A9BD3BC73CD3}" dt="2022-09-11T20:15:48.115" v="322" actId="207"/>
            <ac:spMkLst>
              <pc:docMk/>
              <pc:sldMasterMk cId="503188021" sldId="2147483648"/>
              <pc:sldLayoutMk cId="3310761555" sldId="2147483683"/>
              <ac:spMk id="3" creationId="{2F30AA21-121B-1EC2-BCB3-FB312035CC7A}"/>
            </ac:spMkLst>
          </pc:spChg>
          <pc:spChg chg="del">
            <ac:chgData name="Miroslav Popovic" userId="38ee8d600189eccf" providerId="LiveId" clId="{7F377D7E-1042-41DC-937D-A9BD3BC73CD3}" dt="2022-09-11T20:12:11.339" v="298" actId="478"/>
            <ac:spMkLst>
              <pc:docMk/>
              <pc:sldMasterMk cId="503188021" sldId="2147483648"/>
              <pc:sldLayoutMk cId="3310761555" sldId="2147483683"/>
              <ac:spMk id="9" creationId="{7E5E8C0B-AF64-39D6-437A-C4E550508EF8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1T20:15:53.727" v="323" actId="207"/>
          <pc:sldLayoutMkLst>
            <pc:docMk/>
            <pc:sldMasterMk cId="503188021" sldId="2147483648"/>
            <pc:sldLayoutMk cId="2619220055" sldId="2147483684"/>
          </pc:sldLayoutMkLst>
          <pc:spChg chg="mod">
            <ac:chgData name="Miroslav Popovic" userId="38ee8d600189eccf" providerId="LiveId" clId="{7F377D7E-1042-41DC-937D-A9BD3BC73CD3}" dt="2022-09-11T20:12:37.017" v="302" actId="207"/>
            <ac:spMkLst>
              <pc:docMk/>
              <pc:sldMasterMk cId="503188021" sldId="2147483648"/>
              <pc:sldLayoutMk cId="2619220055" sldId="2147483684"/>
              <ac:spMk id="2" creationId="{34C850BD-2FE6-1AA4-43B5-73EDD47A76F4}"/>
            </ac:spMkLst>
          </pc:spChg>
          <pc:spChg chg="mod">
            <ac:chgData name="Miroslav Popovic" userId="38ee8d600189eccf" providerId="LiveId" clId="{7F377D7E-1042-41DC-937D-A9BD3BC73CD3}" dt="2022-09-11T20:15:53.727" v="323" actId="207"/>
            <ac:spMkLst>
              <pc:docMk/>
              <pc:sldMasterMk cId="503188021" sldId="2147483648"/>
              <pc:sldLayoutMk cId="2619220055" sldId="2147483684"/>
              <ac:spMk id="3" creationId="{2F30AA21-121B-1EC2-BCB3-FB312035CC7A}"/>
            </ac:spMkLst>
          </pc:spChg>
          <pc:spChg chg="mod">
            <ac:chgData name="Miroslav Popovic" userId="38ee8d600189eccf" providerId="LiveId" clId="{7F377D7E-1042-41DC-937D-A9BD3BC73CD3}" dt="2022-09-11T20:12:42.023" v="303" actId="207"/>
            <ac:spMkLst>
              <pc:docMk/>
              <pc:sldMasterMk cId="503188021" sldId="2147483648"/>
              <pc:sldLayoutMk cId="2619220055" sldId="2147483684"/>
              <ac:spMk id="4" creationId="{D1F07E37-95A1-99CB-1DA7-E262354EE1E7}"/>
            </ac:spMkLst>
          </pc:spChg>
        </pc:sldLayoutChg>
        <pc:sldLayoutChg chg="modSp add mod modTransition">
          <pc:chgData name="Miroslav Popovic" userId="38ee8d600189eccf" providerId="LiveId" clId="{7F377D7E-1042-41DC-937D-A9BD3BC73CD3}" dt="2022-09-11T20:13:46.255" v="311" actId="6014"/>
          <pc:sldLayoutMkLst>
            <pc:docMk/>
            <pc:sldMasterMk cId="503188021" sldId="2147483648"/>
            <pc:sldLayoutMk cId="2394459188" sldId="2147483685"/>
          </pc:sldLayoutMkLst>
          <pc:spChg chg="mod">
            <ac:chgData name="Miroslav Popovic" userId="38ee8d600189eccf" providerId="LiveId" clId="{7F377D7E-1042-41DC-937D-A9BD3BC73CD3}" dt="2022-09-11T20:13:32.074" v="309" actId="207"/>
            <ac:spMkLst>
              <pc:docMk/>
              <pc:sldMasterMk cId="503188021" sldId="2147483648"/>
              <pc:sldLayoutMk cId="2394459188" sldId="2147483685"/>
              <ac:spMk id="13" creationId="{95830607-C46F-3FEE-8B64-6AD2D3AB9BC4}"/>
            </ac:spMkLst>
          </pc:spChg>
          <pc:spChg chg="mod">
            <ac:chgData name="Miroslav Popovic" userId="38ee8d600189eccf" providerId="LiveId" clId="{7F377D7E-1042-41DC-937D-A9BD3BC73CD3}" dt="2022-09-11T20:13:35.833" v="310" actId="207"/>
            <ac:spMkLst>
              <pc:docMk/>
              <pc:sldMasterMk cId="503188021" sldId="2147483648"/>
              <pc:sldLayoutMk cId="2394459188" sldId="2147483685"/>
              <ac:spMk id="14" creationId="{E415F6EB-1F31-50EC-C70F-5414FEA431A5}"/>
            </ac:spMkLst>
          </pc:spChg>
        </pc:sldLayoutChg>
        <pc:sldLayoutChg chg="delSp modSp add mod ord modTransition setBg">
          <pc:chgData name="Miroslav Popovic" userId="38ee8d600189eccf" providerId="LiveId" clId="{7F377D7E-1042-41DC-937D-A9BD3BC73CD3}" dt="2022-09-12T22:37:30.448" v="1291" actId="20578"/>
          <pc:sldLayoutMkLst>
            <pc:docMk/>
            <pc:sldMasterMk cId="503188021" sldId="2147483648"/>
            <pc:sldLayoutMk cId="5676972" sldId="2147483686"/>
          </pc:sldLayoutMkLst>
          <pc:spChg chg="mod">
            <ac:chgData name="Miroslav Popovic" userId="38ee8d600189eccf" providerId="LiveId" clId="{7F377D7E-1042-41DC-937D-A9BD3BC73CD3}" dt="2022-09-11T20:14:25.631" v="316" actId="207"/>
            <ac:spMkLst>
              <pc:docMk/>
              <pc:sldMasterMk cId="503188021" sldId="2147483648"/>
              <pc:sldLayoutMk cId="5676972" sldId="2147483686"/>
              <ac:spMk id="3" creationId="{52CEF6F9-8089-0CD9-5E54-3C3650FCE280}"/>
            </ac:spMkLst>
          </pc:spChg>
          <pc:spChg chg="del">
            <ac:chgData name="Miroslav Popovic" userId="38ee8d600189eccf" providerId="LiveId" clId="{7F377D7E-1042-41DC-937D-A9BD3BC73CD3}" dt="2022-09-11T20:14:15.507" v="315" actId="478"/>
            <ac:spMkLst>
              <pc:docMk/>
              <pc:sldMasterMk cId="503188021" sldId="2147483648"/>
              <pc:sldLayoutMk cId="5676972" sldId="2147483686"/>
              <ac:spMk id="9" creationId="{D8D58091-0EEA-60DC-8340-0A99235CFFFD}"/>
            </ac:spMkLst>
          </pc:spChg>
        </pc:sldLayoutChg>
        <pc:sldLayoutChg chg="modSp add mod ord modTransition">
          <pc:chgData name="Miroslav Popovic" userId="38ee8d600189eccf" providerId="LiveId" clId="{7F377D7E-1042-41DC-937D-A9BD3BC73CD3}" dt="2022-09-12T22:37:30.448" v="1291" actId="20578"/>
          <pc:sldLayoutMkLst>
            <pc:docMk/>
            <pc:sldMasterMk cId="503188021" sldId="2147483648"/>
            <pc:sldLayoutMk cId="3237232158" sldId="2147483687"/>
          </pc:sldLayoutMkLst>
          <pc:spChg chg="mod">
            <ac:chgData name="Miroslav Popovic" userId="38ee8d600189eccf" providerId="LiveId" clId="{7F377D7E-1042-41DC-937D-A9BD3BC73CD3}" dt="2022-09-11T20:15:12.706" v="319" actId="207"/>
            <ac:spMkLst>
              <pc:docMk/>
              <pc:sldMasterMk cId="503188021" sldId="2147483648"/>
              <pc:sldLayoutMk cId="3237232158" sldId="2147483687"/>
              <ac:spMk id="13" creationId="{95830607-C46F-3FEE-8B64-6AD2D3AB9BC4}"/>
            </ac:spMkLst>
          </pc:spChg>
          <pc:spChg chg="mod">
            <ac:chgData name="Miroslav Popovic" userId="38ee8d600189eccf" providerId="LiveId" clId="{7F377D7E-1042-41DC-937D-A9BD3BC73CD3}" dt="2022-09-11T20:15:18.541" v="320" actId="207"/>
            <ac:spMkLst>
              <pc:docMk/>
              <pc:sldMasterMk cId="503188021" sldId="2147483648"/>
              <pc:sldLayoutMk cId="3237232158" sldId="2147483687"/>
              <ac:spMk id="14" creationId="{E415F6EB-1F31-50EC-C70F-5414FEA431A5}"/>
            </ac:spMkLst>
          </pc:spChg>
        </pc:sldLayoutChg>
        <pc:sldLayoutChg chg="delSp add mod modTransition">
          <pc:chgData name="Miroslav Popovic" userId="38ee8d600189eccf" providerId="LiveId" clId="{7F377D7E-1042-41DC-937D-A9BD3BC73CD3}" dt="2022-09-17T22:42:17.093" v="1919" actId="478"/>
          <pc:sldLayoutMkLst>
            <pc:docMk/>
            <pc:sldMasterMk cId="503188021" sldId="2147483648"/>
            <pc:sldLayoutMk cId="2229589962" sldId="2147483688"/>
          </pc:sldLayoutMkLst>
          <pc:grpChg chg="del">
            <ac:chgData name="Miroslav Popovic" userId="38ee8d600189eccf" providerId="LiveId" clId="{7F377D7E-1042-41DC-937D-A9BD3BC73CD3}" dt="2022-09-17T22:42:17.093" v="1919" actId="478"/>
            <ac:grpSpMkLst>
              <pc:docMk/>
              <pc:sldMasterMk cId="503188021" sldId="2147483648"/>
              <pc:sldLayoutMk cId="2229589962" sldId="2147483688"/>
              <ac:grpSpMk id="5" creationId="{7A58CEB2-8691-FCD9-412A-7EFF65BF4E5E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F100DC-B56E-406D-B8CE-28E1108D104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8FC04-3223-4F1B-9E68-1299B6B1F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0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Fonts used: Suisse Intl Regular and Suisse Intl Semi-Bold</a:t>
            </a:r>
          </a:p>
          <a:p>
            <a:r>
              <a:rPr lang="en-US" dirty="0"/>
              <a:t>Font made from &lt;a </a:t>
            </a:r>
            <a:r>
              <a:rPr lang="en-US" dirty="0" err="1"/>
              <a:t>href</a:t>
            </a:r>
            <a:r>
              <a:rPr lang="en-US" dirty="0"/>
              <a:t>="http://www.onlinewebfonts.com"&gt;oNline Web Fonts&lt;/a&gt; is licensed by CC BY 3.0</a:t>
            </a:r>
          </a:p>
          <a:p>
            <a:endParaRPr lang="en-US" dirty="0"/>
          </a:p>
          <a:p>
            <a:r>
              <a:rPr lang="en-US" dirty="0"/>
              <a:t>All </a:t>
            </a:r>
            <a:r>
              <a:rPr lang="en-US"/>
              <a:t>graphics in </a:t>
            </a:r>
            <a:r>
              <a:rPr lang="en-US" dirty="0"/>
              <a:t>this document are a copyright of https://initconf.org/.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8FC04-3223-4F1B-9E68-1299B6B1F4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69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Things to go through:</a:t>
            </a:r>
          </a:p>
          <a:p>
            <a:pPr marL="171450" indent="-171450">
              <a:buFontTx/>
              <a:buChar char="-"/>
            </a:pPr>
            <a:r>
              <a:rPr lang="en-US" dirty="0"/>
              <a:t>OAuth history</a:t>
            </a:r>
          </a:p>
          <a:p>
            <a:pPr marL="171450" indent="-171450">
              <a:buFontTx/>
              <a:buChar char="-"/>
            </a:pPr>
            <a:r>
              <a:rPr lang="en-US" dirty="0"/>
              <a:t>OpenID history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DotNetOpenAuth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OpenID Connect, built upon OAuth 2.0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53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Identity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Claims about the user – user ID, name, email…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Named group of claims that can be requested with scope parameter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API resources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functionality client wants to access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Group of scopes – logical API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6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7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https://identityserver.io/training/</a:t>
            </a:r>
          </a:p>
          <a:p>
            <a:endParaRPr lang="en-US" dirty="0"/>
          </a:p>
          <a:p>
            <a:r>
              <a:rPr lang="en-US" dirty="0"/>
              <a:t>PKCE = Proof Key for Code Exchange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66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Don’t trust external authentication providers to always return claims that you need – ask the user to fill in the data on first login – i.e. email, display name,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15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https://blog.duendesoftware.com/posts/20220406_session_management/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319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FD745-3750-478E-AEB1-4E862CE1A0A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56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8E8734-CEC5-B76B-41F3-BDF133A71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D3CF0D-BDE1-B889-2F4A-526AC36FA0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937" y="1338145"/>
            <a:ext cx="5267789" cy="315579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FC290-475F-2C5B-4FA0-A0F0BE37A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938" y="4616605"/>
            <a:ext cx="5267788" cy="1198756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03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728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38067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141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D6B6F53-F564-2B88-AA8E-499EF0857A69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55813"/>
            <a:ext cx="5157787" cy="4492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55813"/>
            <a:ext cx="5183188" cy="4492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307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5560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9387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1B021E-C181-EF07-EE44-6A503821D5A6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5072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332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5E8C0B-AF64-39D6-437A-C4E550508EF8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12683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E5E8C0B-AF64-39D6-437A-C4E550508EF8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80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4450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D58091-0EEA-60DC-8340-0A99235CFFFD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97130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D58091-0EEA-60DC-8340-0A99235CFFFD}"/>
              </a:ext>
            </a:extLst>
          </p:cNvPr>
          <p:cNvSpPr/>
          <p:nvPr userDrawn="1"/>
        </p:nvSpPr>
        <p:spPr>
          <a:xfrm>
            <a:off x="0" y="0"/>
            <a:ext cx="500742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4459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B423E-249C-2D9E-382D-6AA77B4EB8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6" y="-1"/>
            <a:ext cx="6923315" cy="69266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81209-901F-C1B6-29F0-875C6C06D035}"/>
              </a:ext>
            </a:extLst>
          </p:cNvPr>
          <p:cNvSpPr txBox="1"/>
          <p:nvPr userDrawn="1"/>
        </p:nvSpPr>
        <p:spPr>
          <a:xfrm>
            <a:off x="844550" y="3573800"/>
            <a:ext cx="1051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3"/>
                </a:solidFill>
                <a:latin typeface="+mj-l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684909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94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281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ark Title and Content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373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399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00149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ark Two Content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786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1456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9217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231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ark Comparison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C44C1-8B6F-9DD9-397A-FA6F318BF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2973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1B476-8631-89C5-055B-16709775B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493E25-9416-6A5D-7053-D4D2E24E9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A7AB36-B27A-980C-CFC2-EF50177D75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EA973A-2153-24DF-9A2C-357A0F4D8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79476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61651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1412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Title Only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69F5-328B-DE95-CD15-82939ACF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3297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41187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ark Blank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5899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Content with Capti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07615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Dark Content with Capti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50BD-2FE6-1AA4-43B5-73EDD47A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0AA21-121B-1EC2-BCB3-FB312035C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07E37-95A1-99CB-1DA7-E262354EE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9220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with Caption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6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02815-904B-879F-7C8A-DFCCA10FB7C2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BC3AF-3E96-4AD8-16DB-9ABECBBA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589E5-755C-F54F-6D4B-DE85DD08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0216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Picture with Caption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CEF6F9-8089-0CD9-5E54-3C3650FCE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5830607-C46F-3FEE-8B64-6AD2D3AB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11895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415F6EB-1F31-50EC-C70F-5414FEA43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24174"/>
            <a:ext cx="3932237" cy="2944813"/>
          </a:xfr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72321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A01E9A-9745-3F43-9BD1-3DF83E77F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19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D00FB3B-B2B8-A11A-A70C-2A7F5A6134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258" y="-1019629"/>
            <a:ext cx="8897257" cy="88972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46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9822C-0891-B5E2-DB42-D3627AFA85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39" y="867807"/>
            <a:ext cx="4222748" cy="495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92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bg>
      <p:bgPr>
        <a:gradFill>
          <a:gsLst>
            <a:gs pos="0">
              <a:srgbClr val="283044"/>
            </a:gs>
            <a:gs pos="100000">
              <a:srgbClr val="171A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475F2C-382A-A670-FCAA-C8155D84E0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50" y="-490417"/>
            <a:ext cx="7344831" cy="7348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12FA7-0101-3E5A-A36E-47D049F9A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352721" cy="2852737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EAC9A-D5DB-87A4-4221-93D0B04D3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63527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662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8272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A6EBDD-3BAE-1043-0E70-42E1497DCFF4}"/>
              </a:ext>
            </a:extLst>
          </p:cNvPr>
          <p:cNvSpPr/>
          <p:nvPr userDrawn="1"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950596-02AC-9357-A8DC-B83CDAD7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6CC7C-5A45-FDB9-BC08-00D7A0813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5181600" cy="41211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C0D36-4434-0E88-0D5D-5D3A1490A6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5811"/>
            <a:ext cx="5181600" cy="41211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164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E8190-58C3-7DEB-8416-6F09AB50B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6B70B-2DBB-60BE-94C2-B461782D9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318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60" r:id="rId4"/>
    <p:sldLayoutId id="2147483651" r:id="rId5"/>
    <p:sldLayoutId id="2147483664" r:id="rId6"/>
    <p:sldLayoutId id="2147483665" r:id="rId7"/>
    <p:sldLayoutId id="2147483652" r:id="rId8"/>
    <p:sldLayoutId id="2147483666" r:id="rId9"/>
    <p:sldLayoutId id="2147483667" r:id="rId10"/>
    <p:sldLayoutId id="2147483653" r:id="rId11"/>
    <p:sldLayoutId id="2147483671" r:id="rId12"/>
    <p:sldLayoutId id="2147483672" r:id="rId13"/>
    <p:sldLayoutId id="2147483654" r:id="rId14"/>
    <p:sldLayoutId id="2147483676" r:id="rId15"/>
    <p:sldLayoutId id="2147483677" r:id="rId16"/>
    <p:sldLayoutId id="2147483655" r:id="rId17"/>
    <p:sldLayoutId id="2147483656" r:id="rId18"/>
    <p:sldLayoutId id="2147483682" r:id="rId19"/>
    <p:sldLayoutId id="2147483657" r:id="rId20"/>
    <p:sldLayoutId id="2147483685" r:id="rId21"/>
    <p:sldLayoutId id="2147483658" r:id="rId22"/>
    <p:sldLayoutId id="2147483661" r:id="rId23"/>
    <p:sldLayoutId id="2147483662" r:id="rId24"/>
    <p:sldLayoutId id="2147483663" r:id="rId25"/>
    <p:sldLayoutId id="2147483668" r:id="rId26"/>
    <p:sldLayoutId id="2147483669" r:id="rId27"/>
    <p:sldLayoutId id="2147483670" r:id="rId28"/>
    <p:sldLayoutId id="2147483673" r:id="rId29"/>
    <p:sldLayoutId id="2147483674" r:id="rId30"/>
    <p:sldLayoutId id="2147483675" r:id="rId31"/>
    <p:sldLayoutId id="2147483678" r:id="rId32"/>
    <p:sldLayoutId id="2147483679" r:id="rId33"/>
    <p:sldLayoutId id="2147483680" r:id="rId34"/>
    <p:sldLayoutId id="2147483681" r:id="rId35"/>
    <p:sldLayoutId id="2147483688" r:id="rId36"/>
    <p:sldLayoutId id="2147483683" r:id="rId37"/>
    <p:sldLayoutId id="2147483684" r:id="rId38"/>
    <p:sldLayoutId id="2147483686" r:id="rId39"/>
    <p:sldLayoutId id="2147483687" r:id="rId40"/>
    <p:sldLayoutId id="2147483689" r:id="rId4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y.sh/" TargetMode="External"/><Relationship Id="rId2" Type="http://schemas.openxmlformats.org/officeDocument/2006/relationships/hyperlink" Target="https://www.keycloak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luu.org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ools.ietf.org/html/rfc8628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Xabaril/Balea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solliance.net/products/policyserver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Aguafrommars/TheIdServer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github.com/skoruba/Duende.IdentityServer.Admin" TargetMode="External"/><Relationship Id="rId10" Type="http://schemas.openxmlformats.org/officeDocument/2006/relationships/hyperlink" Target="https://github.com/miroslavpopovic/auth-sample-openiddict" TargetMode="External"/><Relationship Id="rId4" Type="http://schemas.openxmlformats.org/officeDocument/2006/relationships/hyperlink" Target="https://www.identityserver.com/products/adminui" TargetMode="External"/><Relationship Id="rId9" Type="http://schemas.openxmlformats.org/officeDocument/2006/relationships/hyperlink" Target="https://github.com/miroslavpopovic/auth-microservice-sample-dotnet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uendesoftware.com/training/identityaccesscontrol" TargetMode="External"/><Relationship Id="rId3" Type="http://schemas.openxmlformats.org/officeDocument/2006/relationships/hyperlink" Target="https://docs.microsoft.com/en-us/aspnet/core/security/authentication/identity?view=aspnetcore-3.1&amp;tabs=visual-studio" TargetMode="External"/><Relationship Id="rId7" Type="http://schemas.openxmlformats.org/officeDocument/2006/relationships/hyperlink" Target="https://brockallen.com/" TargetMode="External"/><Relationship Id="rId2" Type="http://schemas.openxmlformats.org/officeDocument/2006/relationships/hyperlink" Target="https://datatracker.ietf.org/doc/html/draft-ietf-oauth-security-topic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stprivilege.com/" TargetMode="External"/><Relationship Id="rId5" Type="http://schemas.openxmlformats.org/officeDocument/2006/relationships/hyperlink" Target="https://blog.duendesoftware.com/" TargetMode="External"/><Relationship Id="rId4" Type="http://schemas.openxmlformats.org/officeDocument/2006/relationships/hyperlink" Target="https://docs.duendesoftware.com/identityserver/v5" TargetMode="External"/><Relationship Id="rId9" Type="http://schemas.openxmlformats.org/officeDocument/2006/relationships/hyperlink" Target="https://www.pluralsight.com/courses/asp-dot-net-core-6-securing-oauth-2-openid-connect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slavpopovic/" TargetMode="External"/><Relationship Id="rId2" Type="http://schemas.openxmlformats.org/officeDocument/2006/relationships/hyperlink" Target="https://miroslavpopovic.com/" TargetMode="Externa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hub.com/miroslavpopovic/auth-sample-openiddict" TargetMode="External"/><Relationship Id="rId4" Type="http://schemas.openxmlformats.org/officeDocument/2006/relationships/hyperlink" Target="https://github.com/miroslavpopovic/auth-microservice-sample-dotnet7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5E16-B460-7B45-883B-0495E939A06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92E58-22FB-434E-B22C-43A91AA8671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9711-46A1-0E4C-90B8-DF9A842C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076A-5D31-4470-8DCA-0899ED55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65F2-4500-07B3-F23C-7AA26E45F6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5813"/>
            <a:ext cx="4602480" cy="41211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Cloud based</a:t>
            </a:r>
          </a:p>
          <a:p>
            <a:pPr lvl="1"/>
            <a:r>
              <a:rPr lang="en-US" dirty="0"/>
              <a:t>Auth0 / Okta</a:t>
            </a:r>
          </a:p>
          <a:p>
            <a:pPr lvl="1"/>
            <a:r>
              <a:rPr lang="en-US" dirty="0" err="1"/>
              <a:t>FusionAuth</a:t>
            </a:r>
            <a:endParaRPr lang="en-US" dirty="0"/>
          </a:p>
          <a:p>
            <a:pPr lvl="1"/>
            <a:r>
              <a:rPr lang="en-US" dirty="0"/>
              <a:t>Azure AD B2C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Self-hosted</a:t>
            </a:r>
          </a:p>
          <a:p>
            <a:pPr lvl="1"/>
            <a:r>
              <a:rPr lang="en-US" sz="1800" dirty="0">
                <a:hlinkClick r:id="rId2"/>
              </a:rPr>
              <a:t>https://www.keycloak.org/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https://www.ory.sh/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https://gluu.org/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8A5F7F-E586-A40E-B5B0-6664861A6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59552" y="2055813"/>
            <a:ext cx="6400800" cy="4121150"/>
          </a:xfrm>
        </p:spPr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Middleware</a:t>
            </a:r>
          </a:p>
          <a:p>
            <a:pPr lvl="1"/>
            <a:r>
              <a:rPr lang="en-US" dirty="0"/>
              <a:t>Duende </a:t>
            </a:r>
            <a:r>
              <a:rPr lang="en-US" dirty="0" err="1"/>
              <a:t>IdentityServer</a:t>
            </a:r>
            <a:endParaRPr lang="en-US" dirty="0"/>
          </a:p>
          <a:p>
            <a:pPr lvl="1"/>
            <a:r>
              <a:rPr lang="en-US" dirty="0" err="1"/>
              <a:t>OpenIddict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Custom / built from scratch</a:t>
            </a:r>
          </a:p>
          <a:p>
            <a:pPr lvl="1"/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4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4D148-39D9-41E1-B9DE-86DF3F1E3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A2373-2A3D-466E-9095-E7978DDE4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Managing users, passwords, profile data, roles, …</a:t>
            </a:r>
          </a:p>
          <a:p>
            <a:r>
              <a:rPr lang="en-US" dirty="0"/>
              <a:t>DB persistence with EF Core</a:t>
            </a:r>
          </a:p>
          <a:p>
            <a:r>
              <a:rPr lang="en-US" dirty="0"/>
              <a:t>Predefined UI for login, register, forgot password, 2FA, …</a:t>
            </a:r>
          </a:p>
          <a:p>
            <a:r>
              <a:rPr lang="en-US" dirty="0"/>
              <a:t>UI Scaffolding</a:t>
            </a:r>
          </a:p>
          <a:p>
            <a:r>
              <a:rPr lang="en-US" dirty="0"/>
              <a:t>Support for external logins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6F949-30CA-4D70-83DA-AA5C9AED7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00" y="3901475"/>
            <a:ext cx="2591400" cy="25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7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3E63-6F71-4ABA-B56B-BC98E8FB8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Duende IdentityServer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D2EC-7DAE-4504-A722-78A880D6F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en-US" dirty="0"/>
              <a:t>Protect your resources</a:t>
            </a:r>
          </a:p>
          <a:p>
            <a:pPr fontAlgn="ctr"/>
            <a:r>
              <a:rPr lang="en-US" dirty="0"/>
              <a:t>Authenticate users using a local account store or via an external identity provider</a:t>
            </a:r>
          </a:p>
          <a:p>
            <a:pPr fontAlgn="ctr"/>
            <a:r>
              <a:rPr lang="en-US" dirty="0"/>
              <a:t>Provide session management and single sign-on</a:t>
            </a:r>
          </a:p>
          <a:p>
            <a:pPr fontAlgn="ctr"/>
            <a:r>
              <a:rPr lang="en-US" dirty="0"/>
              <a:t>Manage and authenticate clients</a:t>
            </a:r>
          </a:p>
          <a:p>
            <a:pPr fontAlgn="ctr"/>
            <a:r>
              <a:rPr lang="en-US" dirty="0"/>
              <a:t>Issue identity and access tokens to clients</a:t>
            </a:r>
          </a:p>
          <a:p>
            <a:pPr fontAlgn="ctr"/>
            <a:r>
              <a:rPr lang="en-US" dirty="0"/>
              <a:t>Validate tokens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38720-B726-4732-A733-CD69BFFF5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46" y="4337921"/>
            <a:ext cx="2714453" cy="183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1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CD079B-D1D1-986D-E764-307E63F35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E3747-18FC-E81F-BDBB-1DCAFA7E3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4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ECC9A-5766-4DEB-8DB4-29BD9988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7CD7076-9D4D-126E-752D-E70163AB4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351F73-68CA-4686-94A1-B2BD3758BA18}"/>
              </a:ext>
            </a:extLst>
          </p:cNvPr>
          <p:cNvGrpSpPr/>
          <p:nvPr/>
        </p:nvGrpSpPr>
        <p:grpSpPr>
          <a:xfrm>
            <a:off x="5954194" y="2329604"/>
            <a:ext cx="6164654" cy="3573568"/>
            <a:chOff x="5516880" y="662400"/>
            <a:chExt cx="6164654" cy="35735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3A8AC3-B116-4A9A-9D56-46394F1F2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6880" y="768350"/>
              <a:ext cx="6164654" cy="346761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FCAAA05-9C37-43F5-82C9-96726725A985}"/>
                </a:ext>
              </a:extLst>
            </p:cNvPr>
            <p:cNvSpPr txBox="1"/>
            <p:nvPr/>
          </p:nvSpPr>
          <p:spPr>
            <a:xfrm>
              <a:off x="8238770" y="662400"/>
              <a:ext cx="17071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1717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ASP.NET Core Identity</a:t>
              </a:r>
            </a:p>
            <a:p>
              <a:pPr algn="ctr"/>
              <a:r>
                <a:rPr lang="en-US" sz="1200" dirty="0">
                  <a:solidFill>
                    <a:srgbClr val="71717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33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C392-8056-40EF-9F71-73759401B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27172-55C8-43B6-9546-412BC49D3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Identity resources</a:t>
            </a:r>
          </a:p>
          <a:p>
            <a:r>
              <a:rPr lang="en-US" dirty="0"/>
              <a:t>API resources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DABD6-1834-41C1-AAF4-C458379BC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735435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8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Accesses to resources</a:t>
            </a:r>
          </a:p>
          <a:p>
            <a:r>
              <a:rPr lang="en-US" dirty="0"/>
              <a:t>Need to be authorized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3675D-8242-4D7A-B225-5ABF71AC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690688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5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owners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most cases, users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19FCC-67A1-444B-B9D9-0923E531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694394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8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Confirming user identity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421567-7E62-4F1C-8CED-886187AD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690688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AB9D3-6A7C-4BC7-A167-BBC4DA79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28B3E-4B51-4F81-9CBD-0A231A3F7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Allowing the access to</a:t>
            </a:r>
            <a:br>
              <a:rPr lang="en-US" dirty="0"/>
            </a:br>
            <a:r>
              <a:rPr lang="en-US" dirty="0"/>
              <a:t>a specific functionality</a:t>
            </a:r>
            <a:br>
              <a:rPr lang="en-US" dirty="0"/>
            </a:br>
            <a:r>
              <a:rPr lang="en-US" dirty="0"/>
              <a:t>or resource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36FF2-F6F0-489E-B9AD-220604658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43" y="1690688"/>
            <a:ext cx="7142857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5E16-B460-7B45-883B-0495E939A06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92E58-22FB-434E-B22C-43A91AA8671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9711-46A1-0E4C-90B8-DF9A842C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9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6600-654E-496C-BF2A-2C4BA144D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853BB-B330-47F0-8F11-6E10D9DF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Claim</a:t>
            </a:r>
          </a:p>
          <a:p>
            <a:pPr lvl="1"/>
            <a:r>
              <a:rPr lang="en-US" dirty="0"/>
              <a:t>One piece of information</a:t>
            </a:r>
          </a:p>
          <a:p>
            <a:r>
              <a:rPr lang="en-US" dirty="0"/>
              <a:t>Scopes</a:t>
            </a:r>
          </a:p>
          <a:p>
            <a:pPr lvl="1"/>
            <a:r>
              <a:rPr lang="en-US" dirty="0"/>
              <a:t>Something you want to protect and client wants to access</a:t>
            </a:r>
          </a:p>
          <a:p>
            <a:r>
              <a:rPr lang="en-US" dirty="0"/>
              <a:t>Grant types / flows</a:t>
            </a:r>
          </a:p>
          <a:p>
            <a:pPr lvl="1"/>
            <a:r>
              <a:rPr lang="en-US" dirty="0"/>
              <a:t>Non-interactive – client credentials flow</a:t>
            </a:r>
          </a:p>
          <a:p>
            <a:pPr lvl="1"/>
            <a:r>
              <a:rPr lang="en-US" dirty="0"/>
              <a:t>Interactive – authorization code flow with PKCE</a:t>
            </a:r>
          </a:p>
          <a:p>
            <a:pPr lvl="1"/>
            <a:r>
              <a:rPr lang="en-US" dirty="0"/>
              <a:t>Older flows are considered obsolete</a:t>
            </a:r>
          </a:p>
          <a:p>
            <a:r>
              <a:rPr lang="en-US" dirty="0"/>
              <a:t>Tokens</a:t>
            </a:r>
          </a:p>
          <a:p>
            <a:pPr lvl="1"/>
            <a:r>
              <a:rPr lang="en-US" dirty="0"/>
              <a:t>Access token – JWT </a:t>
            </a:r>
          </a:p>
          <a:p>
            <a:pPr lvl="1"/>
            <a:r>
              <a:rPr lang="en-US" dirty="0"/>
              <a:t>Refresh token</a:t>
            </a:r>
          </a:p>
          <a:p>
            <a:pPr lvl="1"/>
            <a:r>
              <a:rPr lang="en-US" dirty="0"/>
              <a:t>Identity token – JWT </a:t>
            </a:r>
          </a:p>
          <a:p>
            <a:pPr lvl="1"/>
            <a:r>
              <a:rPr lang="en-US" dirty="0"/>
              <a:t>Reference tokens (instead of JWT)</a:t>
            </a:r>
          </a:p>
        </p:txBody>
      </p:sp>
    </p:spTree>
    <p:extLst>
      <p:ext uri="{BB962C8B-B14F-4D97-AF65-F5344CB8AC3E}">
        <p14:creationId xmlns:p14="http://schemas.microsoft.com/office/powerpoint/2010/main" val="3543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7A680-0D40-48D0-9D01-2F633232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Authorization code flow with PKCE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06D90-1920-4DDC-A80D-EA171F302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code_verifier</a:t>
            </a:r>
            <a:r>
              <a:rPr lang="en-US" dirty="0"/>
              <a:t> = random</a:t>
            </a:r>
          </a:p>
          <a:p>
            <a:r>
              <a:rPr lang="en-US" dirty="0" err="1"/>
              <a:t>code_challenge</a:t>
            </a:r>
            <a:r>
              <a:rPr lang="en-US" dirty="0"/>
              <a:t> = hash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5FEBE-0660-439A-AC53-3E6661E17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617" y="1688585"/>
            <a:ext cx="6825495" cy="4589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CD3057-C477-4161-9088-F226C45527D6}"/>
              </a:ext>
            </a:extLst>
          </p:cNvPr>
          <p:cNvSpPr txBox="1"/>
          <p:nvPr/>
        </p:nvSpPr>
        <p:spPr>
          <a:xfrm>
            <a:off x="5292815" y="6357422"/>
            <a:ext cx="5951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taken from IdentityServer4 workshop by Dominic Baier</a:t>
            </a:r>
          </a:p>
        </p:txBody>
      </p:sp>
    </p:spTree>
    <p:extLst>
      <p:ext uri="{BB962C8B-B14F-4D97-AF65-F5344CB8AC3E}">
        <p14:creationId xmlns:p14="http://schemas.microsoft.com/office/powerpoint/2010/main" val="11440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55882B0-7703-40D5-A294-2485890BC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7DC63-A44B-58B8-CCF7-D6332C8AD4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1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8AB8BF-C845-4221-AF59-03D66BD0A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52" y="263492"/>
            <a:ext cx="9474200" cy="633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37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2009-957C-4239-9FC9-1C7561E4E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ASP.NET Core project with Identity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6074D-8EAA-4341-A8BB-A1F7C7A5C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2FA auth</a:t>
            </a:r>
          </a:p>
          <a:p>
            <a:r>
              <a:rPr lang="en-US" dirty="0"/>
              <a:t>Implement email </a:t>
            </a:r>
            <a:br>
              <a:rPr lang="en-US" dirty="0"/>
            </a:br>
            <a:r>
              <a:rPr lang="en-US" dirty="0"/>
              <a:t>service with </a:t>
            </a:r>
            <a:r>
              <a:rPr lang="en-US" dirty="0" err="1"/>
              <a:t>MailKit</a:t>
            </a:r>
            <a:endParaRPr lang="en-US" dirty="0"/>
          </a:p>
          <a:p>
            <a:r>
              <a:rPr lang="en-US" dirty="0"/>
              <a:t>Extend </a:t>
            </a:r>
            <a:r>
              <a:rPr lang="en-US" dirty="0" err="1"/>
              <a:t>IdentityUser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681287-DEC9-44B9-A9CC-5C2F4F904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83" y="1825625"/>
            <a:ext cx="7778417" cy="305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D02CD-EF9D-41F7-A0CE-81E886B5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474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Including </a:t>
            </a:r>
            <a:r>
              <a:rPr lang="en-US" dirty="0" err="1"/>
              <a:t>Duende.IdentityServer.AspNetIdentity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13957-D2DF-489A-AD40-20B1AC419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Configuring middleware</a:t>
            </a:r>
          </a:p>
          <a:p>
            <a:r>
              <a:rPr lang="en-US" dirty="0"/>
              <a:t>Defining resources</a:t>
            </a:r>
          </a:p>
          <a:p>
            <a:r>
              <a:rPr lang="en-US" dirty="0"/>
              <a:t>Defining clients</a:t>
            </a:r>
          </a:p>
          <a:p>
            <a:r>
              <a:rPr lang="en-US" dirty="0"/>
              <a:t>Configuring Consent page</a:t>
            </a:r>
          </a:p>
          <a:p>
            <a:r>
              <a:rPr lang="en-US" dirty="0"/>
              <a:t>Configuring Device </a:t>
            </a:r>
            <a:br>
              <a:rPr lang="en-US" dirty="0"/>
            </a:br>
            <a:r>
              <a:rPr lang="en-US" dirty="0"/>
              <a:t>Authorization page</a:t>
            </a:r>
          </a:p>
          <a:p>
            <a:r>
              <a:rPr lang="en-US" dirty="0"/>
              <a:t>/.well-known/</a:t>
            </a:r>
            <a:r>
              <a:rPr lang="en-US" dirty="0" err="1"/>
              <a:t>openid</a:t>
            </a:r>
            <a:r>
              <a:rPr lang="en-US" dirty="0"/>
              <a:t>-configuration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21119-3495-4FB9-A9BE-5347E9F42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00" y="1825625"/>
            <a:ext cx="5985600" cy="41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5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B6D18-DD2E-4E0E-8490-8AC7CD0C1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/ Worker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9D17A-57BF-435E-A5AD-7D2DD1A33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IdentityModel</a:t>
            </a:r>
            <a:r>
              <a:rPr lang="en-US" dirty="0"/>
              <a:t> library</a:t>
            </a:r>
          </a:p>
          <a:p>
            <a:r>
              <a:rPr lang="en-US" dirty="0" err="1"/>
              <a:t>Duende.AccessTokenManagement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2184E-7383-455D-A357-F5466C805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54" y="1406076"/>
            <a:ext cx="6035746" cy="50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B2BD-9625-4C6F-9A52-E6EF4EDE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A0D8-E2C4-4B29-B2FB-EEFAD777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Scenarios:</a:t>
            </a:r>
          </a:p>
          <a:p>
            <a:pPr lvl="1"/>
            <a:r>
              <a:rPr lang="en-US" dirty="0"/>
              <a:t>Same token for MVC</a:t>
            </a:r>
            <a:br>
              <a:rPr lang="en-US" dirty="0"/>
            </a:br>
            <a:r>
              <a:rPr lang="en-US" dirty="0"/>
              <a:t>app and API</a:t>
            </a:r>
          </a:p>
          <a:p>
            <a:pPr lvl="1"/>
            <a:r>
              <a:rPr lang="en-US" dirty="0"/>
              <a:t>Getting new token for API</a:t>
            </a:r>
          </a:p>
          <a:p>
            <a:pPr lvl="1"/>
            <a:r>
              <a:rPr lang="en-US" dirty="0"/>
              <a:t>Calling API through </a:t>
            </a:r>
            <a:br>
              <a:rPr lang="en-US" dirty="0"/>
            </a:br>
            <a:r>
              <a:rPr lang="en-US" dirty="0"/>
              <a:t>another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1B6BD0-256F-4B8B-8675-9087046E1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918" y="883833"/>
            <a:ext cx="6985082" cy="529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7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8B2BD-9625-4C6F-9A52-E6EF4EDE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BFF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AA0D8-E2C4-4B29-B2FB-EEFAD777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Duende.BFF</a:t>
            </a:r>
            <a:r>
              <a:rPr lang="en-US" dirty="0"/>
              <a:t> – part of Business</a:t>
            </a:r>
            <a:br>
              <a:rPr lang="en-US" dirty="0"/>
            </a:br>
            <a:r>
              <a:rPr lang="en-US" dirty="0"/>
              <a:t>Edition or higher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076A4-C89A-449F-A8CD-DC1939A4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654" y="1533525"/>
            <a:ext cx="6394346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71079-F46F-4BE6-95E0-2CEF05A70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00B37-C78D-495C-996A-603BCD21C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</a:t>
            </a:r>
            <a:r>
              <a:rPr lang="en-US" dirty="0" err="1"/>
              <a:t>oidc</a:t>
            </a:r>
            <a:r>
              <a:rPr lang="en-US" dirty="0"/>
              <a:t>-client library</a:t>
            </a:r>
          </a:p>
          <a:p>
            <a:r>
              <a:rPr lang="en-US" dirty="0"/>
              <a:t>Not recommended when</a:t>
            </a:r>
            <a:br>
              <a:rPr lang="en-US" dirty="0"/>
            </a:br>
            <a:r>
              <a:rPr lang="en-US" dirty="0"/>
              <a:t>working with sensitive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DFD816-08C0-44E7-B118-7FBC7379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886" y="826178"/>
            <a:ext cx="6596114" cy="520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0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A79DC4-04F3-5CC5-AFB5-12363FB4B3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2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1E692-51C7-4503-B45E-2F56A1CB1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FE911-C87F-458B-95C7-7D9EFE966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Intended for devices </a:t>
            </a:r>
            <a:r>
              <a:rPr lang="en-US"/>
              <a:t>without easy input</a:t>
            </a:r>
            <a:endParaRPr lang="en-US" dirty="0"/>
          </a:p>
          <a:p>
            <a:pPr lvl="1"/>
            <a:r>
              <a:rPr lang="en-US" dirty="0"/>
              <a:t>i.e. smart TVs, gaming consoles…</a:t>
            </a:r>
          </a:p>
          <a:p>
            <a:r>
              <a:rPr lang="en-US" dirty="0"/>
              <a:t>Simulated with WPF</a:t>
            </a:r>
          </a:p>
          <a:p>
            <a:r>
              <a:rPr lang="en-US" dirty="0">
                <a:hlinkClick r:id="rId2"/>
              </a:rPr>
              <a:t>RFC 8628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C44E7-D5C1-40AC-9872-8EC7EEB32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986" y="1253331"/>
            <a:ext cx="545201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10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A3DF-BF2F-440D-92E8-3E6295FFF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to DB resources /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F9C6-6D63-4B06-A374-9D9966A9A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Admin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8857E2-EDC1-402D-B83D-DB5F4FB7C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130550"/>
            <a:ext cx="91725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9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AEDEF-C8AC-4556-A37D-CACE68A8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336B-9CDE-4F0C-A716-418BCE6D9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  <a:p>
            <a:r>
              <a:rPr lang="en-US" dirty="0"/>
              <a:t>Docker Compose</a:t>
            </a:r>
          </a:p>
          <a:p>
            <a:r>
              <a:rPr lang="en-US" dirty="0"/>
              <a:t>Project </a:t>
            </a:r>
            <a:r>
              <a:rPr lang="en-US" dirty="0" err="1"/>
              <a:t>Tye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A138B1-4020-48B7-B5C4-C6717363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400" y="2762025"/>
            <a:ext cx="4973325" cy="356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1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F156F1-DFAB-480B-9A9B-FBF956A9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20E8E4-A4FC-4DC6-8C3F-DC4928706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882D-E2BB-4908-8BC0-6DB21A4C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70D4-9448-47F4-A643-BC4102CC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Don’t add many claims to access tokens</a:t>
            </a:r>
          </a:p>
          <a:p>
            <a:r>
              <a:rPr lang="en-US" dirty="0"/>
              <a:t>Don’t include sensitive data to JWT tokens</a:t>
            </a:r>
          </a:p>
          <a:p>
            <a:r>
              <a:rPr lang="en-US" dirty="0"/>
              <a:t>Don’t store tokens to </a:t>
            </a:r>
            <a:r>
              <a:rPr lang="en-US" dirty="0" err="1"/>
              <a:t>localStorage</a:t>
            </a:r>
            <a:r>
              <a:rPr lang="en-US" dirty="0"/>
              <a:t> in browser-based apps if you are working with sensitive data</a:t>
            </a:r>
          </a:p>
          <a:p>
            <a:r>
              <a:rPr lang="en-US" dirty="0"/>
              <a:t>Use BFF architecture for browser-based apps</a:t>
            </a:r>
          </a:p>
          <a:p>
            <a:r>
              <a:rPr lang="en-US" dirty="0"/>
              <a:t>Use authorization code flow with PKCE for native apps too</a:t>
            </a:r>
          </a:p>
          <a:p>
            <a:r>
              <a:rPr lang="en-US" dirty="0"/>
              <a:t>Use rotation for refresh tokens (default behavior) and prevent reply attacks</a:t>
            </a:r>
          </a:p>
        </p:txBody>
      </p:sp>
    </p:spTree>
    <p:extLst>
      <p:ext uri="{BB962C8B-B14F-4D97-AF65-F5344CB8AC3E}">
        <p14:creationId xmlns:p14="http://schemas.microsoft.com/office/powerpoint/2010/main" val="365409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B882D-E2BB-4908-8BC0-6DB21A4C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A70D4-9448-47F4-A643-BC4102CCC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Handle new users in external auth callback</a:t>
            </a:r>
          </a:p>
          <a:p>
            <a:pPr lvl="1"/>
            <a:r>
              <a:rPr lang="en-US" dirty="0"/>
              <a:t>i.e. ask them to fill in the data, don’t trust that provider will return it</a:t>
            </a:r>
          </a:p>
          <a:p>
            <a:r>
              <a:rPr lang="en-US" dirty="0"/>
              <a:t>Use </a:t>
            </a:r>
            <a:r>
              <a:rPr lang="en-US" dirty="0" err="1"/>
              <a:t>IdentityModel</a:t>
            </a:r>
            <a:r>
              <a:rPr lang="en-US" dirty="0"/>
              <a:t> library for .NET clients</a:t>
            </a:r>
          </a:p>
          <a:p>
            <a:r>
              <a:rPr lang="en-US" dirty="0"/>
              <a:t>Use </a:t>
            </a:r>
            <a:r>
              <a:rPr lang="en-US" dirty="0" err="1"/>
              <a:t>IdentityServer</a:t>
            </a:r>
            <a:r>
              <a:rPr lang="en-US" dirty="0"/>
              <a:t> as Federation Gateway</a:t>
            </a:r>
          </a:p>
          <a:p>
            <a:r>
              <a:rPr lang="en-US" dirty="0"/>
              <a:t>Create the strategy for encryption key rotation – implemented by default in Duende IdentityServer</a:t>
            </a:r>
          </a:p>
          <a:p>
            <a:r>
              <a:rPr lang="en-US" dirty="0"/>
              <a:t>Look into IdentityServer log output when resolving issues</a:t>
            </a:r>
          </a:p>
        </p:txBody>
      </p:sp>
    </p:spTree>
    <p:extLst>
      <p:ext uri="{BB962C8B-B14F-4D97-AF65-F5344CB8AC3E}">
        <p14:creationId xmlns:p14="http://schemas.microsoft.com/office/powerpoint/2010/main" val="377378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14407-33A2-43CE-A88E-00D27DECE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E2474-D193-4FB9-8F6B-70FA24650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Single-sign on</a:t>
            </a:r>
          </a:p>
          <a:p>
            <a:r>
              <a:rPr lang="en-US" dirty="0"/>
              <a:t>Single-sign out</a:t>
            </a:r>
          </a:p>
          <a:p>
            <a:pPr lvl="1"/>
            <a:r>
              <a:rPr lang="en-US" dirty="0"/>
              <a:t>Complicated – front-channel, back-channel</a:t>
            </a:r>
          </a:p>
          <a:p>
            <a:pPr lvl="1"/>
            <a:r>
              <a:rPr lang="en-US" dirty="0"/>
              <a:t>Not all external providers support it</a:t>
            </a:r>
          </a:p>
          <a:p>
            <a:r>
              <a:rPr lang="en-US" dirty="0"/>
              <a:t>New server-side Session Management</a:t>
            </a:r>
          </a:p>
          <a:p>
            <a:pPr lvl="1"/>
            <a:r>
              <a:rPr lang="en-US" dirty="0"/>
              <a:t>Added in IS 6.1</a:t>
            </a:r>
          </a:p>
          <a:p>
            <a:pPr lvl="1"/>
            <a:r>
              <a:rPr lang="en-US" dirty="0"/>
              <a:t>Can be used instead of cookies</a:t>
            </a:r>
          </a:p>
          <a:p>
            <a:r>
              <a:rPr lang="en-US" dirty="0"/>
              <a:t>Key material</a:t>
            </a:r>
          </a:p>
          <a:p>
            <a:pPr lvl="1"/>
            <a:r>
              <a:rPr lang="en-US" dirty="0" err="1"/>
              <a:t>AddSigningCredentials</a:t>
            </a:r>
            <a:r>
              <a:rPr lang="en-US" dirty="0"/>
              <a:t>, </a:t>
            </a:r>
            <a:r>
              <a:rPr lang="en-US" dirty="0" err="1"/>
              <a:t>AddDeveloperSigningCredential</a:t>
            </a:r>
            <a:r>
              <a:rPr lang="en-US" dirty="0"/>
              <a:t>, </a:t>
            </a:r>
            <a:r>
              <a:rPr lang="en-US" dirty="0" err="1"/>
              <a:t>AddValidationKey</a:t>
            </a:r>
            <a:endParaRPr lang="en-US" dirty="0"/>
          </a:p>
          <a:p>
            <a:r>
              <a:rPr lang="en-US" dirty="0"/>
              <a:t>Proof of possession tokens</a:t>
            </a:r>
          </a:p>
          <a:p>
            <a:pPr lvl="1"/>
            <a:r>
              <a:rPr lang="en-US" dirty="0"/>
              <a:t>Bound to client that requested the token</a:t>
            </a:r>
          </a:p>
        </p:txBody>
      </p:sp>
    </p:spTree>
    <p:extLst>
      <p:ext uri="{BB962C8B-B14F-4D97-AF65-F5344CB8AC3E}">
        <p14:creationId xmlns:p14="http://schemas.microsoft.com/office/powerpoint/2010/main" val="10099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446458-ABB3-400F-8775-FD706B65A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words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1F5459-379D-2C46-B4D4-3CC540519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1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0775A-438C-4AFA-8E7F-8C695ABF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comes in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06908-0820-429B-916C-61B83C4AA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 2.1</a:t>
            </a:r>
          </a:p>
          <a:p>
            <a:r>
              <a:rPr lang="en-US" dirty="0"/>
              <a:t>.NET 8</a:t>
            </a:r>
          </a:p>
          <a:p>
            <a:r>
              <a:rPr lang="en-US" dirty="0"/>
              <a:t>Duende</a:t>
            </a:r>
          </a:p>
          <a:p>
            <a:pPr lvl="1"/>
            <a:r>
              <a:rPr lang="en-US" dirty="0"/>
              <a:t>Duende IdentityServer 7?</a:t>
            </a:r>
          </a:p>
        </p:txBody>
      </p:sp>
    </p:spTree>
    <p:extLst>
      <p:ext uri="{BB962C8B-B14F-4D97-AF65-F5344CB8AC3E}">
        <p14:creationId xmlns:p14="http://schemas.microsoft.com/office/powerpoint/2010/main" val="334750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701F21-5FF1-41EC-903D-2F86F056D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59" y="2177740"/>
            <a:ext cx="3846478" cy="200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B20FF9-AA7C-47BC-92EB-1E228ADE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things to look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93162-D994-428C-B213-2DDDC40E7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7281672" cy="4121150"/>
          </a:xfrm>
        </p:spPr>
        <p:txBody>
          <a:bodyPr>
            <a:normAutofit fontScale="92500"/>
          </a:bodyPr>
          <a:lstStyle/>
          <a:p>
            <a:r>
              <a:rPr lang="en-US" dirty="0"/>
              <a:t>Admin interfaces</a:t>
            </a:r>
          </a:p>
          <a:p>
            <a:pPr lvl="1"/>
            <a:r>
              <a:rPr lang="en-US" sz="2000" dirty="0">
                <a:hlinkClick r:id="rId4"/>
              </a:rPr>
              <a:t>https://www.identityserver.com/products/adminui</a:t>
            </a:r>
            <a:endParaRPr lang="en-US" sz="2000" dirty="0"/>
          </a:p>
          <a:p>
            <a:pPr lvl="1"/>
            <a:r>
              <a:rPr lang="en-US" sz="2000" dirty="0">
                <a:hlinkClick r:id="rId5"/>
              </a:rPr>
              <a:t>https://github.com/skoruba/Duende.IdentityServer.Admin</a:t>
            </a:r>
            <a:endParaRPr lang="en-US" sz="2000" dirty="0"/>
          </a:p>
          <a:p>
            <a:pPr lvl="1"/>
            <a:r>
              <a:rPr lang="en-US" sz="2000" dirty="0">
                <a:hlinkClick r:id="rId6"/>
              </a:rPr>
              <a:t>https://github.com/Aguafrommars/TheIdServer</a:t>
            </a:r>
            <a:r>
              <a:rPr lang="en-US" sz="2000" dirty="0"/>
              <a:t> </a:t>
            </a:r>
          </a:p>
          <a:p>
            <a:r>
              <a:rPr lang="en-US" dirty="0"/>
              <a:t>Policy / permission servers</a:t>
            </a:r>
          </a:p>
          <a:p>
            <a:pPr lvl="1"/>
            <a:r>
              <a:rPr lang="en-US" dirty="0">
                <a:hlinkClick r:id="rId7"/>
              </a:rPr>
              <a:t>https://solliance.net/products/policyserver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https://github.com/Xabaril/Balea</a:t>
            </a:r>
            <a:endParaRPr lang="en-US" dirty="0"/>
          </a:p>
          <a:p>
            <a:r>
              <a:rPr lang="en-US" dirty="0"/>
              <a:t>Samples on GitHub</a:t>
            </a:r>
          </a:p>
          <a:p>
            <a:pPr lvl="1"/>
            <a:r>
              <a:rPr lang="en-US" sz="2200" dirty="0">
                <a:hlinkClick r:id="rId9"/>
              </a:rPr>
              <a:t>/miroslavpopovic/auth-microservice-sample-dotnet7</a:t>
            </a:r>
            <a:endParaRPr lang="en-US" sz="2200" dirty="0"/>
          </a:p>
          <a:p>
            <a:pPr lvl="1"/>
            <a:r>
              <a:rPr lang="en-US" sz="2200" dirty="0">
                <a:hlinkClick r:id="rId10"/>
              </a:rPr>
              <a:t>/miroslavpopovic/auth-sample-openiddict</a:t>
            </a:r>
            <a:endParaRPr lang="en-US" sz="2200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32127-021C-4C73-B174-D121F64EED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759" y="0"/>
            <a:ext cx="3846478" cy="216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7929B-FF22-4188-B0F4-3FC51CE080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32" y="4298241"/>
            <a:ext cx="3958068" cy="255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4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CAA4-4B22-AAF1-B11F-21FA193A50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cap="none" dirty="0"/>
              <a:t>Building an auth microservice </a:t>
            </a:r>
            <a:br>
              <a:rPr lang="en-US" sz="4000" cap="none" dirty="0"/>
            </a:br>
            <a:r>
              <a:rPr lang="en-US" sz="2800" cap="none" dirty="0"/>
              <a:t>with ASP.NET Core Identity and Duende </a:t>
            </a:r>
            <a:r>
              <a:rPr lang="en-US" sz="2800" cap="none" dirty="0" err="1"/>
              <a:t>IdentityServer</a:t>
            </a:r>
            <a:endParaRPr lang="en-US" sz="4000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8C115-90DD-4010-6525-A3FA1206FD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Miroslav </a:t>
            </a:r>
            <a:r>
              <a:rPr lang="en-US" dirty="0" err="1"/>
              <a:t>Popović</a:t>
            </a:r>
            <a:br>
              <a:rPr lang="en-US" dirty="0"/>
            </a:br>
            <a:r>
              <a:rPr lang="en-US" sz="1600" dirty="0">
                <a:solidFill>
                  <a:schemeClr val="accent1"/>
                </a:solidFill>
              </a:rPr>
              <a:t>Technical Lead @Seavus</a:t>
            </a:r>
            <a:br>
              <a:rPr lang="en-US" sz="1600" dirty="0">
                <a:solidFill>
                  <a:schemeClr val="accent1"/>
                </a:solidFill>
              </a:rPr>
            </a:br>
            <a:r>
              <a:rPr lang="en-US" sz="1600" dirty="0">
                <a:solidFill>
                  <a:schemeClr val="accent1"/>
                </a:solidFill>
              </a:rPr>
              <a:t>@miroslavpopovic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00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726B-FF40-49DE-845B-6698827A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4BD70-E6E7-417E-BC5A-A04EFBBE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IEFT: </a:t>
            </a:r>
            <a:r>
              <a:rPr lang="en-US" dirty="0">
                <a:hlinkClick r:id="rId2"/>
              </a:rPr>
              <a:t>OAuth 2.0 Security Best Current Practice Draft</a:t>
            </a:r>
            <a:endParaRPr lang="en-US" dirty="0"/>
          </a:p>
          <a:p>
            <a:r>
              <a:rPr lang="en-US" dirty="0"/>
              <a:t>ASP.NET Core Identity </a:t>
            </a:r>
            <a:r>
              <a:rPr lang="en-US" dirty="0">
                <a:hlinkClick r:id="rId3"/>
              </a:rPr>
              <a:t>documentation</a:t>
            </a:r>
            <a:endParaRPr lang="en-US" dirty="0"/>
          </a:p>
          <a:p>
            <a:r>
              <a:rPr lang="en-US" dirty="0"/>
              <a:t>Duende IdentityServer </a:t>
            </a:r>
            <a:r>
              <a:rPr lang="en-US" dirty="0">
                <a:hlinkClick r:id="rId4"/>
              </a:rPr>
              <a:t>documentation</a:t>
            </a:r>
            <a:endParaRPr lang="en-US" dirty="0"/>
          </a:p>
          <a:p>
            <a:pPr lvl="1"/>
            <a:r>
              <a:rPr lang="en-US" dirty="0"/>
              <a:t>Duende Software blog - </a:t>
            </a:r>
            <a:r>
              <a:rPr lang="en-US" dirty="0">
                <a:hlinkClick r:id="rId5"/>
              </a:rPr>
              <a:t>https://blog.duendesoftware.com/</a:t>
            </a:r>
            <a:endParaRPr lang="en-US" dirty="0"/>
          </a:p>
          <a:p>
            <a:pPr lvl="1"/>
            <a:r>
              <a:rPr lang="en-US" dirty="0"/>
              <a:t>Dominick Baier’s blog - </a:t>
            </a:r>
            <a:r>
              <a:rPr lang="en-US" dirty="0">
                <a:hlinkClick r:id="rId6"/>
              </a:rPr>
              <a:t>https://leastprivilege.com/</a:t>
            </a:r>
            <a:endParaRPr lang="en-US" dirty="0"/>
          </a:p>
          <a:p>
            <a:pPr lvl="1"/>
            <a:r>
              <a:rPr lang="en-US" dirty="0"/>
              <a:t>Brock Allen’s blog - </a:t>
            </a:r>
            <a:r>
              <a:rPr lang="en-US" dirty="0">
                <a:hlinkClick r:id="rId7"/>
              </a:rPr>
              <a:t>https://brockallen.com/</a:t>
            </a:r>
            <a:endParaRPr lang="en-US" dirty="0"/>
          </a:p>
          <a:p>
            <a:pPr lvl="1"/>
            <a:r>
              <a:rPr lang="en-US" dirty="0"/>
              <a:t>IdentityServer workshops - </a:t>
            </a:r>
            <a:r>
              <a:rPr lang="en-US" dirty="0">
                <a:hlinkClick r:id="rId8"/>
              </a:rPr>
              <a:t>https://duendesoftware.com/training/identityaccesscontrol</a:t>
            </a:r>
            <a:endParaRPr lang="en-US" dirty="0"/>
          </a:p>
          <a:p>
            <a:r>
              <a:rPr lang="en-US" dirty="0"/>
              <a:t>NDC Conferences YouTube channel</a:t>
            </a:r>
          </a:p>
          <a:p>
            <a:pPr lvl="1"/>
            <a:r>
              <a:rPr lang="en-US" dirty="0"/>
              <a:t>Search for “</a:t>
            </a:r>
            <a:r>
              <a:rPr lang="en-US" dirty="0" err="1"/>
              <a:t>IdentityServer</a:t>
            </a:r>
            <a:r>
              <a:rPr lang="en-US" dirty="0"/>
              <a:t>”, or “Dominick Baier”, or “Brock Allen”</a:t>
            </a:r>
          </a:p>
          <a:p>
            <a:r>
              <a:rPr lang="en-US" dirty="0"/>
              <a:t>Pluralsight</a:t>
            </a:r>
          </a:p>
          <a:p>
            <a:pPr lvl="1"/>
            <a:r>
              <a:rPr lang="en-US" dirty="0">
                <a:hlinkClick r:id="rId9"/>
              </a:rPr>
              <a:t>Securing ASP.NET Core 6 with OAuth2 and OpenID Connect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427512-63AA-1940-6885-EF15DB5A8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@miroslavpopovic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  <a:hlinkClick r:id="rId2"/>
              </a:rPr>
              <a:t>https://miroslavpopovic.</a:t>
            </a:r>
            <a:r>
              <a:rPr lang="en-US">
                <a:solidFill>
                  <a:schemeClr val="accent1"/>
                </a:solidFill>
                <a:hlinkClick r:id="rId2"/>
              </a:rPr>
              <a:t>com/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://github.com/miroslavpopovic/</a:t>
            </a:r>
            <a:endParaRPr lang="en-US" dirty="0"/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75E13-E6DC-FCA6-4293-2548AF18199A}"/>
              </a:ext>
            </a:extLst>
          </p:cNvPr>
          <p:cNvSpPr txBox="1"/>
          <p:nvPr/>
        </p:nvSpPr>
        <p:spPr>
          <a:xfrm>
            <a:off x="328930" y="306685"/>
            <a:ext cx="9454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https://github.com/miroslavpopovic/auth-microservice-sample-dotnet7</a:t>
            </a:r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https://github.com/miroslavpopovic/auth-sample-openiddict</a:t>
            </a: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135"/>
            <a:ext cx="12192000" cy="694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7118"/>
            <a:ext cx="12192000" cy="693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51E10-AA1A-3F28-9D32-F7460C55C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DB838-AFFD-AFD3-CA39-E5413EAAF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177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BB7F58-9E1E-0B88-A182-797BBFDF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modern apps look like?</a:t>
            </a:r>
          </a:p>
        </p:txBody>
      </p:sp>
      <p:pic>
        <p:nvPicPr>
          <p:cNvPr id="7" name="Picture 6" descr="Modern applications - from IdentityServer4 docs">
            <a:extLst>
              <a:ext uri="{FF2B5EF4-FFF2-40B4-BE49-F238E27FC236}">
                <a16:creationId xmlns:a16="http://schemas.microsoft.com/office/drawing/2014/main" id="{9A598526-24C8-70F9-A17F-ED3A2649B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01" y="1825625"/>
            <a:ext cx="7898998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6CEBA2-D699-E9B5-7B87-2EEEAF963FC9}"/>
              </a:ext>
            </a:extLst>
          </p:cNvPr>
          <p:cNvSpPr txBox="1"/>
          <p:nvPr/>
        </p:nvSpPr>
        <p:spPr>
          <a:xfrm>
            <a:off x="3313603" y="6308209"/>
            <a:ext cx="556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Image taken from Duende IdentityServer documentation</a:t>
            </a:r>
          </a:p>
        </p:txBody>
      </p:sp>
    </p:spTree>
    <p:extLst>
      <p:ext uri="{BB962C8B-B14F-4D97-AF65-F5344CB8AC3E}">
        <p14:creationId xmlns:p14="http://schemas.microsoft.com/office/powerpoint/2010/main" val="314873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6CD4-C7D2-6A49-43B2-64914C0B7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 auth 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728CD-86EC-CD7D-5C6B-FAEBC329F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to solve:</a:t>
            </a:r>
          </a:p>
          <a:p>
            <a:pPr lvl="1" fontAlgn="ctr"/>
            <a:r>
              <a:rPr lang="en-US" dirty="0"/>
              <a:t>Authentication</a:t>
            </a:r>
          </a:p>
          <a:p>
            <a:pPr lvl="1" fontAlgn="ctr"/>
            <a:r>
              <a:rPr lang="en-US" dirty="0"/>
              <a:t>Authorization</a:t>
            </a:r>
          </a:p>
          <a:p>
            <a:pPr lvl="1" fontAlgn="ctr"/>
            <a:r>
              <a:rPr lang="en-US" dirty="0"/>
              <a:t>Resource protection</a:t>
            </a:r>
          </a:p>
          <a:p>
            <a:r>
              <a:rPr lang="en-US" dirty="0"/>
              <a:t>Centralized solution</a:t>
            </a:r>
          </a:p>
          <a:p>
            <a:r>
              <a:rPr lang="en-US" dirty="0"/>
              <a:t>Auth service = Security Token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6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A11C4-475D-4B94-91E3-EFA098275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OAuth 2.0 &amp; OpenID Connect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620E8-5E3F-4543-A35C-797327354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OAuth 2.0</a:t>
            </a:r>
          </a:p>
          <a:p>
            <a:pPr lvl="1"/>
            <a:r>
              <a:rPr lang="en-US" dirty="0"/>
              <a:t>Authorization</a:t>
            </a:r>
          </a:p>
          <a:p>
            <a:pPr lvl="1"/>
            <a:r>
              <a:rPr lang="en-US" dirty="0"/>
              <a:t>Granting access to data and features from one application to another</a:t>
            </a:r>
          </a:p>
          <a:p>
            <a:r>
              <a:rPr lang="en-US" dirty="0"/>
              <a:t>OpenID Connect</a:t>
            </a:r>
          </a:p>
          <a:p>
            <a:pPr lvl="1"/>
            <a:r>
              <a:rPr lang="en-US" dirty="0"/>
              <a:t>Authentication</a:t>
            </a:r>
          </a:p>
          <a:p>
            <a:pPr lvl="1"/>
            <a:r>
              <a:rPr lang="en-US" dirty="0"/>
              <a:t>Login and profile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73BB2-5F1F-400B-8E8A-67F3D88A4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00" y="4950022"/>
            <a:ext cx="1372950" cy="13618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E8D54-6BED-423D-8358-233EA8CAC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546" y="4945425"/>
            <a:ext cx="2882611" cy="13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8539-167C-44C3-A7AE-35BE2729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B7323-9658-4995-AA88-A4ACEF5CEC67}"/>
              </a:ext>
            </a:extLst>
          </p:cNvPr>
          <p:cNvSpPr txBox="1"/>
          <p:nvPr/>
        </p:nvSpPr>
        <p:spPr>
          <a:xfrm>
            <a:off x="3287154" y="6308209"/>
            <a:ext cx="561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Image taken from Duende IdentityServer documentation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B46B7A2-1561-476D-87C5-6F140ECC6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02" y="1825625"/>
            <a:ext cx="8471596" cy="4351338"/>
          </a:xfrm>
        </p:spPr>
      </p:pic>
    </p:spTree>
    <p:extLst>
      <p:ext uri="{BB962C8B-B14F-4D97-AF65-F5344CB8AC3E}">
        <p14:creationId xmlns:p14="http://schemas.microsoft.com/office/powerpoint/2010/main" val="1825689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INIT 2022">
      <a:dk1>
        <a:srgbClr val="171A31"/>
      </a:dk1>
      <a:lt1>
        <a:sysClr val="window" lastClr="FFFFFF"/>
      </a:lt1>
      <a:dk2>
        <a:srgbClr val="283044"/>
      </a:dk2>
      <a:lt2>
        <a:srgbClr val="9D9BAB"/>
      </a:lt2>
      <a:accent1>
        <a:srgbClr val="2CB3FF"/>
      </a:accent1>
      <a:accent2>
        <a:srgbClr val="E561A8"/>
      </a:accent2>
      <a:accent3>
        <a:srgbClr val="E4CC83"/>
      </a:accent3>
      <a:accent4>
        <a:srgbClr val="8CF3E6"/>
      </a:accent4>
      <a:accent5>
        <a:srgbClr val="2774A9"/>
      </a:accent5>
      <a:accent6>
        <a:srgbClr val="C6974C"/>
      </a:accent6>
      <a:hlink>
        <a:srgbClr val="2CB3FF"/>
      </a:hlink>
      <a:folHlink>
        <a:srgbClr val="2CB3FF"/>
      </a:folHlink>
    </a:clrScheme>
    <a:fontScheme name="INIT 2022">
      <a:majorFont>
        <a:latin typeface="Suisse Intl SemiBold"/>
        <a:ea typeface=""/>
        <a:cs typeface=""/>
      </a:majorFont>
      <a:minorFont>
        <a:latin typeface="Suisse Int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1061</Words>
  <Application>Microsoft Office PowerPoint</Application>
  <PresentationFormat>Widescreen</PresentationFormat>
  <Paragraphs>207</Paragraphs>
  <Slides>44</Slides>
  <Notes>8</Notes>
  <HiddenSlides>11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Segoe UI Semibold</vt:lpstr>
      <vt:lpstr>Suisse Intl</vt:lpstr>
      <vt:lpstr>Suisse Intl SemiBold</vt:lpstr>
      <vt:lpstr>Office Theme</vt:lpstr>
      <vt:lpstr>PowerPoint Presentation</vt:lpstr>
      <vt:lpstr>PowerPoint Presentation</vt:lpstr>
      <vt:lpstr>PowerPoint Presentation</vt:lpstr>
      <vt:lpstr>Building an auth microservice  with ASP.NET Core Identity and Duende IdentityServer</vt:lpstr>
      <vt:lpstr>Introduction</vt:lpstr>
      <vt:lpstr>What modern apps look like?</vt:lpstr>
      <vt:lpstr>Why an auth service?</vt:lpstr>
      <vt:lpstr>OAuth 2.0 &amp; OpenID Connect</vt:lpstr>
      <vt:lpstr>The big picture</vt:lpstr>
      <vt:lpstr>Potential implementations</vt:lpstr>
      <vt:lpstr>ASP.NET Core Identity</vt:lpstr>
      <vt:lpstr>Duende IdentityServer</vt:lpstr>
      <vt:lpstr>Terminology</vt:lpstr>
      <vt:lpstr>Basic concepts</vt:lpstr>
      <vt:lpstr>Resources</vt:lpstr>
      <vt:lpstr>Clients</vt:lpstr>
      <vt:lpstr>Resource owners</vt:lpstr>
      <vt:lpstr>Authentication</vt:lpstr>
      <vt:lpstr>Authorization</vt:lpstr>
      <vt:lpstr>Other terms</vt:lpstr>
      <vt:lpstr>Authorization code flow with PKCE</vt:lpstr>
      <vt:lpstr>Demo</vt:lpstr>
      <vt:lpstr>PowerPoint Presentation</vt:lpstr>
      <vt:lpstr>New ASP.NET Core project with Identity</vt:lpstr>
      <vt:lpstr>Including Duende.IdentityServer.AspNetIdentity</vt:lpstr>
      <vt:lpstr>Console / Worker Client</vt:lpstr>
      <vt:lpstr>MVC client</vt:lpstr>
      <vt:lpstr>JavaScript BFF client</vt:lpstr>
      <vt:lpstr>SPA client</vt:lpstr>
      <vt:lpstr>Device Client</vt:lpstr>
      <vt:lpstr>Switching to DB resources / clients</vt:lpstr>
      <vt:lpstr>Containerization</vt:lpstr>
      <vt:lpstr>Tips &amp; tricks</vt:lpstr>
      <vt:lpstr>Tips &amp; tricks 1</vt:lpstr>
      <vt:lpstr>Tips &amp; tricks 2</vt:lpstr>
      <vt:lpstr>Advanced</vt:lpstr>
      <vt:lpstr>Closing words</vt:lpstr>
      <vt:lpstr>What comes in future</vt:lpstr>
      <vt:lpstr>More things to look at</vt:lpstr>
      <vt:lpstr>References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Popovic</dc:creator>
  <cp:lastModifiedBy>Miroslav Popovic</cp:lastModifiedBy>
  <cp:revision>53</cp:revision>
  <dcterms:created xsi:type="dcterms:W3CDTF">2022-09-11T18:22:11Z</dcterms:created>
  <dcterms:modified xsi:type="dcterms:W3CDTF">2022-11-28T12:34:35Z</dcterms:modified>
</cp:coreProperties>
</file>